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86" r:id="rId5"/>
    <p:sldId id="261" r:id="rId6"/>
    <p:sldId id="262" r:id="rId7"/>
    <p:sldId id="294" r:id="rId8"/>
    <p:sldId id="263" r:id="rId9"/>
    <p:sldId id="289" r:id="rId10"/>
    <p:sldId id="292" r:id="rId11"/>
    <p:sldId id="293" r:id="rId12"/>
    <p:sldId id="295" r:id="rId13"/>
    <p:sldId id="291" r:id="rId14"/>
    <p:sldId id="296" r:id="rId15"/>
    <p:sldId id="297" r:id="rId16"/>
    <p:sldId id="298" r:id="rId17"/>
    <p:sldId id="299" r:id="rId18"/>
    <p:sldId id="300" r:id="rId19"/>
    <p:sldId id="301" r:id="rId20"/>
    <p:sldId id="290" r:id="rId21"/>
    <p:sldId id="28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F736"/>
    <a:srgbClr val="00E6F4"/>
    <a:srgbClr val="00D200"/>
    <a:srgbClr val="1AFFFE"/>
    <a:srgbClr val="F7FFF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E929F9F4-4A8F-4326-A1B4-22849713DDAB}"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87" autoAdjust="0"/>
    <p:restoredTop sz="81568" autoAdjust="0"/>
  </p:normalViewPr>
  <p:slideViewPr>
    <p:cSldViewPr snapToGrid="0">
      <p:cViewPr varScale="1">
        <p:scale>
          <a:sx n="65" d="100"/>
          <a:sy n="65" d="100"/>
        </p:scale>
        <p:origin x="240" y="928"/>
      </p:cViewPr>
      <p:guideLst/>
    </p:cSldViewPr>
  </p:slideViewPr>
  <p:outlineViewPr>
    <p:cViewPr>
      <p:scale>
        <a:sx n="33" d="100"/>
        <a:sy n="33" d="100"/>
      </p:scale>
      <p:origin x="0" y="-2108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2886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ZA" smtClean="0"/>
              <a:t>2018/10/08</a:t>
            </a:fld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EDBDA2-4480-4D82-8886-1B64A7ECBBAC}" type="datetimeFigureOut">
              <a:rPr lang="en-ZA" smtClean="0"/>
              <a:t>2018/10/08</a:t>
            </a:fld>
            <a:endParaRPr lang="en-ZA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ZA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ZA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DDBACE-0F8F-43FD-98F0-DEE13552DADA}" type="slidenum">
              <a:rPr lang="en-ZA" smtClean="0"/>
              <a:t>‹#›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57223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38830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11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49702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12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89541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68566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783447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293558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86865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Z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76220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3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6167570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It’s not what, it’s how</a:t>
            </a:r>
          </a:p>
          <a:p>
            <a:endParaRPr lang="en-US" dirty="0"/>
          </a:p>
          <a:p>
            <a:r>
              <a:rPr lang="en-US" dirty="0"/>
              <a:t>Ignore crypto currency</a:t>
            </a:r>
          </a:p>
          <a:p>
            <a:r>
              <a:rPr lang="en-US" dirty="0"/>
              <a:t>Step by step to blockchain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4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4177011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0 - based index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5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185365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one block’s data result to invalidate itself</a:t>
            </a:r>
          </a:p>
          <a:p>
            <a:endParaRPr lang="en-US" dirty="0"/>
          </a:p>
          <a:p>
            <a:r>
              <a:rPr lang="en-US" dirty="0"/>
              <a:t>Let’s take a wider look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6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560544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just accident, how can we recover the corrupted data</a:t>
            </a:r>
          </a:p>
          <a:p>
            <a:r>
              <a:rPr lang="en-US" dirty="0"/>
              <a:t>This is the problem that Distributed P2P network solved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7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38847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only store data in one node, it store data in several nodes</a:t>
            </a:r>
          </a:p>
          <a:p>
            <a:endParaRPr lang="en-US" dirty="0"/>
          </a:p>
          <a:p>
            <a:r>
              <a:rPr lang="en-US" dirty="0"/>
              <a:t>Another will fix the corrupted data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summarize:</a:t>
            </a:r>
            <a:br>
              <a:rPr lang="en-US" dirty="0"/>
            </a:br>
            <a:r>
              <a:rPr lang="en-US" dirty="0"/>
              <a:t>a block consist: index, data, </a:t>
            </a:r>
            <a:r>
              <a:rPr lang="en-US" dirty="0" err="1"/>
              <a:t>prev.hash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8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1295170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instantly raise a question:</a:t>
            </a:r>
            <a:br>
              <a:rPr lang="en-US" dirty="0"/>
            </a:br>
            <a:r>
              <a:rPr lang="en-US" dirty="0"/>
              <a:t>All I have to do is recalculate hash and assign it to next block</a:t>
            </a:r>
            <a:br>
              <a:rPr lang="en-US" dirty="0"/>
            </a:br>
            <a:r>
              <a:rPr lang="en-US" dirty="0"/>
              <a:t>Hash algorithm is fast</a:t>
            </a:r>
          </a:p>
          <a:p>
            <a:r>
              <a:rPr lang="en-US" dirty="0"/>
              <a:t>How?</a:t>
            </a:r>
          </a:p>
          <a:p>
            <a:r>
              <a:rPr lang="en-US" dirty="0"/>
              <a:t>=&gt; make block creating harder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9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3004944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FDDBACE-0F8F-43FD-98F0-DEE13552DADA}" type="slidenum">
              <a:rPr lang="en-ZA" smtClean="0"/>
              <a:t>10</a:t>
            </a:fld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4531852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 title="Overlay Graphic">
            <a:extLst>
              <a:ext uri="{FF2B5EF4-FFF2-40B4-BE49-F238E27FC236}">
                <a16:creationId xmlns:a16="http://schemas.microsoft.com/office/drawing/2014/main" id="{693A70F3-06C1-4E8B-9B0E-5E6545B98633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C6803E4-2DDA-4202-8774-33010D5BA394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2A066F6-418A-4534-9C6E-B4AE3F337975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44EF2B-4C23-4FC2-B680-617BC7D82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70C5F94B-D0C9-41CA-8885-CBEA4C91754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860370" y="3674372"/>
            <a:ext cx="5022591" cy="2728844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515800" y="3674373"/>
            <a:ext cx="5085650" cy="720000"/>
          </a:xfrm>
        </p:spPr>
        <p:txBody>
          <a:bodyPr vert="horz" lIns="0" tIns="0" rIns="0" bIns="0" rtlCol="0" anchor="b">
            <a:noAutofit/>
          </a:bodyPr>
          <a:lstStyle>
            <a:lvl1pPr algn="r">
              <a:defRPr lang="en-ZA" sz="3500" b="1" cap="all" baseline="0" dirty="0"/>
            </a:lvl1pPr>
          </a:lstStyle>
          <a:p>
            <a:pPr marL="0" lvl="0" algn="r"/>
            <a:r>
              <a:rPr lang="en-US" dirty="0"/>
              <a:t>Divider Slide Title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15800" y="4608000"/>
            <a:ext cx="5085650" cy="1800000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185594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79DF38F-893A-4CE0-B168-9FAA1D01B8D7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0168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4" name="Freeform: Shape 13" title="Arrow">
            <a:extLst>
              <a:ext uri="{FF2B5EF4-FFF2-40B4-BE49-F238E27FC236}">
                <a16:creationId xmlns:a16="http://schemas.microsoft.com/office/drawing/2014/main" id="{02DBE11B-8F8E-48E5-9449-E6E9E355DA0F}"/>
              </a:ext>
            </a:extLst>
          </p:cNvPr>
          <p:cNvSpPr/>
          <p:nvPr userDrawn="1"/>
        </p:nvSpPr>
        <p:spPr>
          <a:xfrm flipH="1">
            <a:off x="403177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2F46232-3721-4BC5-BEB7-E61D878D79F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4476241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5" name="Freeform: Shape 14" title="Arrow">
            <a:extLst>
              <a:ext uri="{FF2B5EF4-FFF2-40B4-BE49-F238E27FC236}">
                <a16:creationId xmlns:a16="http://schemas.microsoft.com/office/drawing/2014/main" id="{6EF06703-92AF-44B7-8CE1-044DD2093118}"/>
              </a:ext>
            </a:extLst>
          </p:cNvPr>
          <p:cNvSpPr/>
          <p:nvPr userDrawn="1"/>
        </p:nvSpPr>
        <p:spPr>
          <a:xfrm flipH="1">
            <a:off x="7906330" y="1945687"/>
            <a:ext cx="254382" cy="284625"/>
          </a:xfrm>
          <a:custGeom>
            <a:avLst/>
            <a:gdLst>
              <a:gd name="connsiteX0" fmla="*/ 971574 w 1172492"/>
              <a:gd name="connsiteY0" fmla="*/ 1363 h 1311889"/>
              <a:gd name="connsiteX1" fmla="*/ 1149708 w 1172492"/>
              <a:gd name="connsiteY1" fmla="*/ 90029 h 1311889"/>
              <a:gd name="connsiteX2" fmla="*/ 1172490 w 1172492"/>
              <a:gd name="connsiteY2" fmla="*/ 157779 h 1311889"/>
              <a:gd name="connsiteX3" fmla="*/ 1171406 w 1172492"/>
              <a:gd name="connsiteY3" fmla="*/ 173319 h 1311889"/>
              <a:gd name="connsiteX4" fmla="*/ 1172000 w 1172492"/>
              <a:gd name="connsiteY4" fmla="*/ 173319 h 1311889"/>
              <a:gd name="connsiteX5" fmla="*/ 1172000 w 1172492"/>
              <a:gd name="connsiteY5" fmla="*/ 1147057 h 1311889"/>
              <a:gd name="connsiteX6" fmla="*/ 1172492 w 1172492"/>
              <a:gd name="connsiteY6" fmla="*/ 1154110 h 1311889"/>
              <a:gd name="connsiteX7" fmla="*/ 1172000 w 1172492"/>
              <a:gd name="connsiteY7" fmla="*/ 1155572 h 1311889"/>
              <a:gd name="connsiteX8" fmla="*/ 1172000 w 1172492"/>
              <a:gd name="connsiteY8" fmla="*/ 1156775 h 1311889"/>
              <a:gd name="connsiteX9" fmla="*/ 1171596 w 1172492"/>
              <a:gd name="connsiteY9" fmla="*/ 1156775 h 1311889"/>
              <a:gd name="connsiteX10" fmla="*/ 1149710 w 1172492"/>
              <a:gd name="connsiteY10" fmla="*/ 1221860 h 1311889"/>
              <a:gd name="connsiteX11" fmla="*/ 903826 w 1172492"/>
              <a:gd name="connsiteY11" fmla="*/ 1287744 h 1311889"/>
              <a:gd name="connsiteX12" fmla="*/ 88669 w 1172492"/>
              <a:gd name="connsiteY12" fmla="*/ 817113 h 1311889"/>
              <a:gd name="connsiteX13" fmla="*/ 4802 w 1172492"/>
              <a:gd name="connsiteY13" fmla="*/ 707817 h 1311889"/>
              <a:gd name="connsiteX14" fmla="*/ 2987 w 1172492"/>
              <a:gd name="connsiteY14" fmla="*/ 681795 h 1311889"/>
              <a:gd name="connsiteX15" fmla="*/ 0 w 1172492"/>
              <a:gd name="connsiteY15" fmla="*/ 672910 h 1311889"/>
              <a:gd name="connsiteX16" fmla="*/ 1184 w 1172492"/>
              <a:gd name="connsiteY16" fmla="*/ 655930 h 1311889"/>
              <a:gd name="connsiteX17" fmla="*/ 2 w 1172492"/>
              <a:gd name="connsiteY17" fmla="*/ 638979 h 1311889"/>
              <a:gd name="connsiteX18" fmla="*/ 2984 w 1172492"/>
              <a:gd name="connsiteY18" fmla="*/ 630110 h 1311889"/>
              <a:gd name="connsiteX19" fmla="*/ 4800 w 1172492"/>
              <a:gd name="connsiteY19" fmla="*/ 604073 h 1311889"/>
              <a:gd name="connsiteX20" fmla="*/ 88667 w 1172492"/>
              <a:gd name="connsiteY20" fmla="*/ 494775 h 1311889"/>
              <a:gd name="connsiteX21" fmla="*/ 903824 w 1172492"/>
              <a:gd name="connsiteY21" fmla="*/ 24144 h 1311889"/>
              <a:gd name="connsiteX22" fmla="*/ 971574 w 1172492"/>
              <a:gd name="connsiteY22" fmla="*/ 1363 h 1311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172492" h="1311889">
                <a:moveTo>
                  <a:pt x="971574" y="1363"/>
                </a:moveTo>
                <a:cubicBezTo>
                  <a:pt x="1041186" y="-7275"/>
                  <a:pt x="1112429" y="25460"/>
                  <a:pt x="1149708" y="90029"/>
                </a:cubicBezTo>
                <a:cubicBezTo>
                  <a:pt x="1162135" y="111552"/>
                  <a:pt x="1169611" y="134575"/>
                  <a:pt x="1172490" y="157779"/>
                </a:cubicBezTo>
                <a:lnTo>
                  <a:pt x="1171406" y="173319"/>
                </a:lnTo>
                <a:lnTo>
                  <a:pt x="1172000" y="173319"/>
                </a:lnTo>
                <a:lnTo>
                  <a:pt x="1172000" y="1147057"/>
                </a:lnTo>
                <a:lnTo>
                  <a:pt x="1172492" y="1154110"/>
                </a:lnTo>
                <a:lnTo>
                  <a:pt x="1172000" y="1155572"/>
                </a:lnTo>
                <a:lnTo>
                  <a:pt x="1172000" y="1156775"/>
                </a:lnTo>
                <a:lnTo>
                  <a:pt x="1171596" y="1156775"/>
                </a:lnTo>
                <a:lnTo>
                  <a:pt x="1149710" y="1221860"/>
                </a:lnTo>
                <a:cubicBezTo>
                  <a:pt x="1100005" y="1307952"/>
                  <a:pt x="989918" y="1337450"/>
                  <a:pt x="903826" y="1287744"/>
                </a:cubicBezTo>
                <a:lnTo>
                  <a:pt x="88669" y="817113"/>
                </a:lnTo>
                <a:cubicBezTo>
                  <a:pt x="45622" y="792261"/>
                  <a:pt x="16725" y="752313"/>
                  <a:pt x="4802" y="707817"/>
                </a:cubicBezTo>
                <a:lnTo>
                  <a:pt x="2987" y="681795"/>
                </a:lnTo>
                <a:lnTo>
                  <a:pt x="0" y="672910"/>
                </a:lnTo>
                <a:lnTo>
                  <a:pt x="1184" y="655930"/>
                </a:lnTo>
                <a:lnTo>
                  <a:pt x="2" y="638979"/>
                </a:lnTo>
                <a:lnTo>
                  <a:pt x="2984" y="630110"/>
                </a:lnTo>
                <a:lnTo>
                  <a:pt x="4800" y="604073"/>
                </a:lnTo>
                <a:cubicBezTo>
                  <a:pt x="16723" y="559576"/>
                  <a:pt x="45621" y="519628"/>
                  <a:pt x="88667" y="494775"/>
                </a:cubicBezTo>
                <a:lnTo>
                  <a:pt x="903824" y="24144"/>
                </a:lnTo>
                <a:cubicBezTo>
                  <a:pt x="925347" y="11718"/>
                  <a:pt x="948370" y="4242"/>
                  <a:pt x="971574" y="1363"/>
                </a:cubicBez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ZA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3CB58AD-849B-4714-8D57-C5C56343A24C}"/>
              </a:ext>
            </a:extLst>
          </p:cNvPr>
          <p:cNvSpPr>
            <a:spLocks noGrp="1"/>
          </p:cNvSpPr>
          <p:nvPr>
            <p:ph idx="16"/>
          </p:nvPr>
        </p:nvSpPr>
        <p:spPr>
          <a:xfrm>
            <a:off x="8350800" y="2448000"/>
            <a:ext cx="3240000" cy="3631338"/>
          </a:xfrm>
          <a:noFill/>
          <a:ln>
            <a:noFill/>
          </a:ln>
        </p:spPr>
        <p:txBody>
          <a:bodyPr lIns="136800" tIns="252000" rIns="136800"/>
          <a:lstStyle>
            <a:lvl1pPr marL="266700" indent="-266700">
              <a:buClr>
                <a:schemeClr val="tx1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  <a:defRPr/>
            </a:lvl1pPr>
            <a:lvl2pPr>
              <a:buClr>
                <a:schemeClr val="tx1">
                  <a:lumMod val="75000"/>
                  <a:lumOff val="25000"/>
                </a:schemeClr>
              </a:buClr>
              <a:defRPr/>
            </a:lvl2pPr>
            <a:lvl3pPr>
              <a:buClr>
                <a:schemeClr val="tx1">
                  <a:lumMod val="75000"/>
                  <a:lumOff val="25000"/>
                </a:schemeClr>
              </a:buClr>
              <a:defRPr/>
            </a:lvl3pPr>
            <a:lvl4pPr>
              <a:buClr>
                <a:schemeClr val="tx1">
                  <a:lumMod val="75000"/>
                  <a:lumOff val="25000"/>
                </a:schemeClr>
              </a:buClr>
              <a:defRPr/>
            </a:lvl4pPr>
            <a:lvl5pPr>
              <a:buClr>
                <a:schemeClr val="tx1">
                  <a:lumMod val="75000"/>
                  <a:lumOff val="25000"/>
                </a:schemeClr>
              </a:buCl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CD536EE-5B38-4E2F-B796-E4E5C97CAF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C32B7C1-ABDB-491C-B644-84474A5ADAF3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67196159-5065-4F13-BE36-C9AAE1E70470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7FE9D6AE-A9C2-4841-93E3-5285C40927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D1A5AC53-BFFC-4A53-8344-0538ECEFC6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01681" y="1728000"/>
            <a:ext cx="3240000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1 Title</a:t>
            </a:r>
            <a:endParaRPr lang="en-ZA" dirty="0"/>
          </a:p>
        </p:txBody>
      </p:sp>
      <p:sp>
        <p:nvSpPr>
          <p:cNvPr id="28" name="Text Placeholder 27">
            <a:extLst>
              <a:ext uri="{FF2B5EF4-FFF2-40B4-BE49-F238E27FC236}">
                <a16:creationId xmlns:a16="http://schemas.microsoft.com/office/drawing/2014/main" id="{D4E072CE-C186-4DB7-BB84-C8216816DFB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76241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2 Title</a:t>
            </a:r>
            <a:endParaRPr lang="en-ZA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A2CE4D36-2AC5-45F3-82DD-BA8C841BBA0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50232" y="1728000"/>
            <a:ext cx="3240087" cy="558800"/>
          </a:xfrm>
        </p:spPr>
        <p:txBody>
          <a:bodyPr anchor="ctr"/>
          <a:lstStyle>
            <a:lvl1pPr marL="0" indent="0" algn="ctr">
              <a:buNone/>
              <a:defRPr sz="2100" b="1"/>
            </a:lvl1pPr>
          </a:lstStyle>
          <a:p>
            <a:pPr lvl="0"/>
            <a:r>
              <a:rPr lang="en-US" dirty="0"/>
              <a:t>Section 3 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0484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B16E60CE-69EE-40F4-8E4C-791A1F450E6E}"/>
              </a:ext>
            </a:extLst>
          </p:cNvPr>
          <p:cNvCxnSpPr>
            <a:cxnSpLocks/>
          </p:cNvCxnSpPr>
          <p:nvPr userDrawn="1"/>
        </p:nvCxnSpPr>
        <p:spPr>
          <a:xfrm>
            <a:off x="606421" y="3866682"/>
            <a:ext cx="10995029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506130DE-93C9-481E-A69F-9CF6AA9948F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26066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1BCBEDF-E4C4-4EA5-B5EE-39C430D147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1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E6B470-2415-4509-A40D-EBFFBC9F384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106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A0705EEE-728D-4722-B49E-4C9C62644EC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612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781D02C-C5B9-410A-B620-AAA24A1B2AC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117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C203B9F4-A221-4AF4-8440-C9B1BB3F602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91782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Year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5CA11888-C540-49FD-BC96-7DF43B9144F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22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B90B995A-D6D8-4085-8C72-FDAF0B400A01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312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5307A9-791B-47A4-A9C6-E607A9921675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633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C75703B4-3B5A-4163-8DB7-E9009BF81C5C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149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FF332F6F-6B3C-45E2-9EF6-8FB202384A6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4138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66BFBD2C-240C-4899-9562-75499D8C46E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644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77ECC7E-1DD1-475C-BA92-16BEA144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654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9FD2184F-25B2-4976-9C55-9D79732D00D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1599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2D433B78-8F48-492C-B8BA-C519A010F573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6652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5D53937-4C12-41A9-96A9-D197CE5CBC1B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1705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22259E25-16AB-42DF-83CC-F05BA57CFC2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6758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5C84813-8A39-4A01-A745-700E1E5DF39E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181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35B6B197-CBC9-474D-999F-6BF8B85ABC4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64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700D11F4-2B09-4504-9CF2-4E3A19B2F5F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91917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DF28DDAA-9BDA-43BE-B173-D188212594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6970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A55FFBF8-4789-44A0-A9B2-841061C725FD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121297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C33D9234-67AF-4493-9CED-B39D80A70A5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02023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98549725-B11A-4C4E-8DBF-F00E575D61D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07076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MM</a:t>
            </a:r>
            <a:endParaRPr lang="en-ZA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204E7B1E-C17D-4443-B650-E72AD9AA463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206998" y="2190750"/>
            <a:ext cx="1793875" cy="561975"/>
          </a:xfrm>
          <a:noFill/>
          <a:ln w="3175">
            <a:solidFill>
              <a:schemeClr val="bg1">
                <a:alpha val="52000"/>
              </a:schemeClr>
            </a:solidFill>
          </a:ln>
        </p:spPr>
        <p:txBody>
          <a:bodyPr tIns="36000" anchor="t"/>
          <a:lstStyle>
            <a:lvl1pPr marL="0" indent="0" algn="ct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41" name="Text Placeholder 36">
            <a:extLst>
              <a:ext uri="{FF2B5EF4-FFF2-40B4-BE49-F238E27FC236}">
                <a16:creationId xmlns:a16="http://schemas.microsoft.com/office/drawing/2014/main" id="{87DD778A-952C-41DC-A5F9-8023A7099828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258727" y="2505005"/>
            <a:ext cx="1690417" cy="224670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6BAFDBA-55A9-474E-B718-9A082A4EC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7B8B7D-30D2-4642-AD21-0E2F8D85A424}"/>
              </a:ext>
            </a:extLst>
          </p:cNvPr>
          <p:cNvSpPr>
            <a:spLocks noGrp="1"/>
          </p:cNvSpPr>
          <p:nvPr>
            <p:ph type="ftr" sz="quarter" idx="6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E7080-8808-492F-8C61-44DEA0F09990}"/>
              </a:ext>
            </a:extLst>
          </p:cNvPr>
          <p:cNvSpPr>
            <a:spLocks noGrp="1"/>
          </p:cNvSpPr>
          <p:nvPr>
            <p:ph type="sldNum" sz="quarter" idx="6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1B66C276-44E8-433F-9CFB-2C5032B7306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090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EC13E70C-589A-40D0-83ED-C913136ACD7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1200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39" name="Text Placeholder 8">
            <a:extLst>
              <a:ext uri="{FF2B5EF4-FFF2-40B4-BE49-F238E27FC236}">
                <a16:creationId xmlns:a16="http://schemas.microsoft.com/office/drawing/2014/main" id="{A975B89D-7E01-4CB2-ABC7-5CFAB07644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1200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A4230AA3-993A-4092-A471-053453DEF31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1200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3" name="Text Placeholder 8">
            <a:extLst>
              <a:ext uri="{FF2B5EF4-FFF2-40B4-BE49-F238E27FC236}">
                <a16:creationId xmlns:a16="http://schemas.microsoft.com/office/drawing/2014/main" id="{91052B18-094B-44AE-B97A-C724CAB4A96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1200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45BB7166-E008-49D6-8450-A5312FEF5DA3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4172997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5" name="Text Placeholder 8">
            <a:extLst>
              <a:ext uri="{FF2B5EF4-FFF2-40B4-BE49-F238E27FC236}">
                <a16:creationId xmlns:a16="http://schemas.microsoft.com/office/drawing/2014/main" id="{0AE9D0EE-057F-4334-8F2F-646129CE305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172997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63EC5DB9-C6BA-4136-BE69-07558AC30E9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4172997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47" name="Text Placeholder 8">
            <a:extLst>
              <a:ext uri="{FF2B5EF4-FFF2-40B4-BE49-F238E27FC236}">
                <a16:creationId xmlns:a16="http://schemas.microsoft.com/office/drawing/2014/main" id="{99CC3712-4773-4EA8-B93D-6D6062E086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172997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B8CCF0D9-2E35-46E1-9212-1B3509896D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7744794" y="1952049"/>
            <a:ext cx="1476951" cy="1476951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Profile Photo</a:t>
            </a:r>
          </a:p>
        </p:txBody>
      </p:sp>
      <p:sp>
        <p:nvSpPr>
          <p:cNvPr id="49" name="Text Placeholder 8">
            <a:extLst>
              <a:ext uri="{FF2B5EF4-FFF2-40B4-BE49-F238E27FC236}">
                <a16:creationId xmlns:a16="http://schemas.microsoft.com/office/drawing/2014/main" id="{D919871E-8721-4C49-8AB2-C0D348DAFA5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744794" y="3557684"/>
            <a:ext cx="2830441" cy="395805"/>
          </a:xfrm>
        </p:spPr>
        <p:txBody>
          <a:bodyPr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Name</a:t>
            </a:r>
            <a:endParaRPr lang="en-ZA" dirty="0"/>
          </a:p>
        </p:txBody>
      </p:sp>
      <p:sp>
        <p:nvSpPr>
          <p:cNvPr id="50" name="Text Placeholder 10">
            <a:extLst>
              <a:ext uri="{FF2B5EF4-FFF2-40B4-BE49-F238E27FC236}">
                <a16:creationId xmlns:a16="http://schemas.microsoft.com/office/drawing/2014/main" id="{7D780DEF-5C9E-4113-965F-1F5355E35E5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744794" y="4452773"/>
            <a:ext cx="2830441" cy="1250615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Short Bio</a:t>
            </a:r>
            <a:endParaRPr lang="en-ZA" dirty="0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3BC28981-C986-493A-8659-FAE5C440234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7744794" y="4082173"/>
            <a:ext cx="2830441" cy="245885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Title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A4988E9-7A39-4529-8C9C-2B5DB99D3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BF9ED8-9A9C-443A-BA3F-560FC1AF9653}"/>
              </a:ext>
            </a:extLst>
          </p:cNvPr>
          <p:cNvSpPr>
            <a:spLocks noGrp="1"/>
          </p:cNvSpPr>
          <p:nvPr>
            <p:ph type="ftr" sz="quarter" idx="4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F118C2-75B3-4BD8-82FE-6B58FA497537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E5815719-95C6-4247-B73D-C2658760266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2126431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52B871F-F800-4B02-8408-FF5D438CFE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12424001-B070-42CA-89F1-75B99FC8EDEF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24882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11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B83A93-C7AE-47A8-B9E0-8263B17F95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999635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39B06680-6760-4677-A285-43552615E9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015449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06D803D4-7F73-49F7-9CC0-E376C2AB01D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634095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36" name="Text Placeholder 8">
            <a:extLst>
              <a:ext uri="{FF2B5EF4-FFF2-40B4-BE49-F238E27FC236}">
                <a16:creationId xmlns:a16="http://schemas.microsoft.com/office/drawing/2014/main" id="{699E3971-F6B4-4373-8EB1-BC6983DD827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008849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3DF8F758-B96D-49B8-83B7-07FA39EFE0A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6016756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55A4F561-30F1-443F-9FFB-05E1EC71524E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8643308" y="2256300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40" name="Text Placeholder 8">
            <a:extLst>
              <a:ext uri="{FF2B5EF4-FFF2-40B4-BE49-F238E27FC236}">
                <a16:creationId xmlns:a16="http://schemas.microsoft.com/office/drawing/2014/main" id="{DE4E9879-1917-4C45-A8A2-C6A2856F5F2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018063" y="2418150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80B361D9-9110-42D7-8F62-08046E843CF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018063" y="3118312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4" name="Picture Placeholder 15">
            <a:extLst>
              <a:ext uri="{FF2B5EF4-FFF2-40B4-BE49-F238E27FC236}">
                <a16:creationId xmlns:a16="http://schemas.microsoft.com/office/drawing/2014/main" id="{E9836B2F-D2CC-4A47-A3FE-016E92B80252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624882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2700" cap="flat">
            <a:solidFill>
              <a:schemeClr val="bg1"/>
            </a:solidFill>
            <a:miter lim="800000"/>
          </a:ln>
          <a:effectLst>
            <a:glow rad="101600">
              <a:schemeClr val="bg1">
                <a:alpha val="18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2" name="Text Placeholder 8">
            <a:extLst>
              <a:ext uri="{FF2B5EF4-FFF2-40B4-BE49-F238E27FC236}">
                <a16:creationId xmlns:a16="http://schemas.microsoft.com/office/drawing/2014/main" id="{DF76BDBD-A22E-4EFB-A3D1-749F2F3F7894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999635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3" name="Text Placeholder 10">
            <a:extLst>
              <a:ext uri="{FF2B5EF4-FFF2-40B4-BE49-F238E27FC236}">
                <a16:creationId xmlns:a16="http://schemas.microsoft.com/office/drawing/2014/main" id="{24F46B22-F83C-498E-920C-FE194F8F2E5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2015449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5" name="Picture Placeholder 15">
            <a:extLst>
              <a:ext uri="{FF2B5EF4-FFF2-40B4-BE49-F238E27FC236}">
                <a16:creationId xmlns:a16="http://schemas.microsoft.com/office/drawing/2014/main" id="{02EC6DDF-472F-47FF-AB50-84DEB99BB340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4634095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63500" cap="flat">
            <a:solidFill>
              <a:schemeClr val="bg1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en-ZA" sz="1100" i="1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7" name="Text Placeholder 8">
            <a:extLst>
              <a:ext uri="{FF2B5EF4-FFF2-40B4-BE49-F238E27FC236}">
                <a16:creationId xmlns:a16="http://schemas.microsoft.com/office/drawing/2014/main" id="{AF5761D3-6448-4A50-A12B-FA61DEC690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008849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58" name="Text Placeholder 10">
            <a:extLst>
              <a:ext uri="{FF2B5EF4-FFF2-40B4-BE49-F238E27FC236}">
                <a16:creationId xmlns:a16="http://schemas.microsoft.com/office/drawing/2014/main" id="{9614D939-F32E-421B-AA15-1AAE280558C2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6016756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56" name="Picture Placeholder 15">
            <a:extLst>
              <a:ext uri="{FF2B5EF4-FFF2-40B4-BE49-F238E27FC236}">
                <a16:creationId xmlns:a16="http://schemas.microsoft.com/office/drawing/2014/main" id="{B6BBF386-2A9D-4CE1-BEA4-F34ECCB54C5B}"/>
              </a:ext>
            </a:extLst>
          </p:cNvPr>
          <p:cNvSpPr>
            <a:spLocks noGrp="1"/>
          </p:cNvSpPr>
          <p:nvPr>
            <p:ph type="pic" sz="quarter" idx="57" hasCustomPrompt="1"/>
          </p:nvPr>
        </p:nvSpPr>
        <p:spPr>
          <a:xfrm>
            <a:off x="8643308" y="4023015"/>
            <a:ext cx="1217130" cy="1217130"/>
          </a:xfrm>
          <a:prstGeom prst="ellipse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 w="107950" cap="flat">
            <a:solidFill>
              <a:schemeClr val="tx1">
                <a:lumMod val="75000"/>
                <a:lumOff val="25000"/>
                <a:alpha val="4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>
              <a:defRPr lang="en-ZA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lvl="0" algn="ctr">
              <a:buNone/>
            </a:pPr>
            <a:r>
              <a:rPr lang="en-US" dirty="0"/>
              <a:t>Profile Photo</a:t>
            </a:r>
            <a:endParaRPr lang="en-ZA" dirty="0"/>
          </a:p>
        </p:txBody>
      </p:sp>
      <p:sp>
        <p:nvSpPr>
          <p:cNvPr id="59" name="Text Placeholder 8">
            <a:extLst>
              <a:ext uri="{FF2B5EF4-FFF2-40B4-BE49-F238E27FC236}">
                <a16:creationId xmlns:a16="http://schemas.microsoft.com/office/drawing/2014/main" id="{B91087F7-10AB-48EF-BA8D-F8FA69431013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0018063" y="4184865"/>
            <a:ext cx="1572736" cy="656544"/>
          </a:xfrm>
        </p:spPr>
        <p:txBody>
          <a:bodyPr tIns="0" bIns="0" anchor="b"/>
          <a:lstStyle>
            <a:lvl1pPr marL="0" indent="0" algn="l">
              <a:buFont typeface="Arial" panose="020B0604020202020204" pitchFamily="34" charset="0"/>
              <a:buNone/>
              <a:defRPr sz="2400"/>
            </a:lvl1pPr>
          </a:lstStyle>
          <a:p>
            <a:pPr lvl="0"/>
            <a:r>
              <a:rPr lang="en-US" dirty="0"/>
              <a:t>Full Name</a:t>
            </a:r>
            <a:endParaRPr lang="en-ZA" dirty="0"/>
          </a:p>
        </p:txBody>
      </p:sp>
      <p:sp>
        <p:nvSpPr>
          <p:cNvPr id="60" name="Text Placeholder 10">
            <a:extLst>
              <a:ext uri="{FF2B5EF4-FFF2-40B4-BE49-F238E27FC236}">
                <a16:creationId xmlns:a16="http://schemas.microsoft.com/office/drawing/2014/main" id="{66D5770C-6F0D-4847-9DCB-025E17E91441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10018063" y="4885027"/>
            <a:ext cx="1572736" cy="355118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69E86487-436E-4E20-818F-6FE245920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C773E5-5A1D-47F5-A9E8-22ED16ACFB98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BC18B1-2A69-45F2-9E64-4039A1621DF4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32128930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2378066"/>
            <a:ext cx="5008820" cy="4382304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2167601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2644738"/>
            <a:ext cx="4456700" cy="2167600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80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Subtitle 2">
            <a:extLst>
              <a:ext uri="{FF2B5EF4-FFF2-40B4-BE49-F238E27FC236}">
                <a16:creationId xmlns:a16="http://schemas.microsoft.com/office/drawing/2014/main" id="{3BCBEEC5-D921-4710-B8FF-692DAB4797F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162798" y="5025053"/>
            <a:ext cx="4123927" cy="271807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Full Name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B91AC62-3ECA-4CD6-9D68-BD76E467EDB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62798" y="5431223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Phone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ADDC2574-9CF3-4678-9FEE-004CF6F4703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162798" y="5817586"/>
            <a:ext cx="4123927" cy="252000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Email</a:t>
            </a:r>
            <a:endParaRPr lang="en-ZA" dirty="0"/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4CC733C3-A907-460A-8AD7-49363E9AAB1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63009" y="6203950"/>
            <a:ext cx="4125482" cy="252413"/>
          </a:xfrm>
        </p:spPr>
        <p:txBody>
          <a:bodyPr/>
          <a:lstStyle>
            <a:lvl1pPr marL="0" indent="0" algn="r"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Website</a:t>
            </a:r>
            <a:endParaRPr lang="en-ZA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3FB367-9560-41D1-B4DB-0D0284D31E3E}"/>
              </a:ext>
            </a:extLst>
          </p:cNvPr>
          <p:cNvSpPr/>
          <p:nvPr userDrawn="1"/>
        </p:nvSpPr>
        <p:spPr>
          <a:xfrm>
            <a:off x="3004667" y="2917733"/>
            <a:ext cx="1022532" cy="102253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765916E-A562-4EC7-BECD-E09320F7CE22}"/>
              </a:ext>
            </a:extLst>
          </p:cNvPr>
          <p:cNvSpPr/>
          <p:nvPr userDrawn="1"/>
        </p:nvSpPr>
        <p:spPr>
          <a:xfrm>
            <a:off x="3477091" y="3390157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5F3BE85F-A442-4F7A-B17E-B0AD0A1A5A32}"/>
              </a:ext>
            </a:extLst>
          </p:cNvPr>
          <p:cNvSpPr/>
          <p:nvPr userDrawn="1"/>
        </p:nvSpPr>
        <p:spPr>
          <a:xfrm>
            <a:off x="2176606" y="2068627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1024262-F018-4B83-BC12-AE595F2BBD39}"/>
              </a:ext>
            </a:extLst>
          </p:cNvPr>
          <p:cNvSpPr/>
          <p:nvPr userDrawn="1"/>
        </p:nvSpPr>
        <p:spPr>
          <a:xfrm>
            <a:off x="3497933" y="2018703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9AA664F-1891-4089-A1EC-D4D78A20D903}"/>
              </a:ext>
            </a:extLst>
          </p:cNvPr>
          <p:cNvSpPr/>
          <p:nvPr userDrawn="1"/>
        </p:nvSpPr>
        <p:spPr>
          <a:xfrm>
            <a:off x="3438860" y="4711087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5574B58-F4FB-4017-9DA9-6F879B9007C3}"/>
              </a:ext>
            </a:extLst>
          </p:cNvPr>
          <p:cNvCxnSpPr>
            <a:cxnSpLocks/>
          </p:cNvCxnSpPr>
          <p:nvPr userDrawn="1"/>
        </p:nvCxnSpPr>
        <p:spPr>
          <a:xfrm flipV="1">
            <a:off x="2874362" y="4154407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BCF129E-ECF4-486F-B299-1D7AB5F17351}"/>
              </a:ext>
            </a:extLst>
          </p:cNvPr>
          <p:cNvCxnSpPr>
            <a:cxnSpLocks/>
          </p:cNvCxnSpPr>
          <p:nvPr userDrawn="1"/>
        </p:nvCxnSpPr>
        <p:spPr>
          <a:xfrm flipH="1" flipV="1">
            <a:off x="2874362" y="1401738"/>
            <a:ext cx="1269930" cy="1269930"/>
          </a:xfrm>
          <a:prstGeom prst="line">
            <a:avLst/>
          </a:prstGeom>
          <a:ln>
            <a:solidFill>
              <a:schemeClr val="bg2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20721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0294365-4003-437C-A0F5-524248E374DD}"/>
              </a:ext>
            </a:extLst>
          </p:cNvPr>
          <p:cNvSpPr/>
          <p:nvPr userDrawn="1"/>
        </p:nvSpPr>
        <p:spPr>
          <a:xfrm>
            <a:off x="0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EFA281E-522D-4FF3-9C5D-ABFB832C7091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Rectangle 22" title="Overlay Graphic">
            <a:extLst>
              <a:ext uri="{FF2B5EF4-FFF2-40B4-BE49-F238E27FC236}">
                <a16:creationId xmlns:a16="http://schemas.microsoft.com/office/drawing/2014/main" id="{91AAC7D0-2F52-4711-BE35-1406E978A9C9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E5F6BFFB-AC1F-469E-BF67-102C61E468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569475B0-300D-4DAC-9037-4A7165C20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26" name="Rectangle 25" title="Overlay Graphic">
            <a:extLst>
              <a:ext uri="{FF2B5EF4-FFF2-40B4-BE49-F238E27FC236}">
                <a16:creationId xmlns:a16="http://schemas.microsoft.com/office/drawing/2014/main" id="{AD6363D5-DBCE-486B-BFAD-F4486CCB439E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ADF6F8F-C843-46C9-BCAE-3A814A33C0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E3C30B5-B1F5-4F75-B228-FD8CA3FBF33D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1ECDD84-471C-4235-9B29-BC10612DDC1E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78326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1354EEE-2DC5-4D1B-9807-25660421A04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rIns="396000" anchor="ctr"/>
          <a:lstStyle>
            <a:lvl1pPr marL="0" indent="0" algn="r">
              <a:buNone/>
              <a:defRPr i="1"/>
            </a:lvl1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8A6D-2D01-4E48-A214-E027E1DF2926}"/>
              </a:ext>
            </a:extLst>
          </p:cNvPr>
          <p:cNvSpPr/>
          <p:nvPr userDrawn="1"/>
        </p:nvSpPr>
        <p:spPr>
          <a:xfrm>
            <a:off x="-1" y="6704160"/>
            <a:ext cx="12191999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D3A6A3E-8350-4459-B8CC-EAD99A470244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 title="Overlay Graphic">
            <a:extLst>
              <a:ext uri="{FF2B5EF4-FFF2-40B4-BE49-F238E27FC236}">
                <a16:creationId xmlns:a16="http://schemas.microsoft.com/office/drawing/2014/main" id="{116BA484-94A7-491B-8880-A549E58F3024}"/>
              </a:ext>
            </a:extLst>
          </p:cNvPr>
          <p:cNvSpPr/>
          <p:nvPr userDrawn="1"/>
        </p:nvSpPr>
        <p:spPr bwMode="ltGray">
          <a:xfrm>
            <a:off x="441325" y="3897168"/>
            <a:ext cx="5877235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917" y="3907857"/>
            <a:ext cx="5167824" cy="1532849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Presentation cover option</a:t>
            </a:r>
            <a:endParaRPr lang="en-Z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152" y="5489089"/>
            <a:ext cx="5167824" cy="691666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9" name="Rectangle 8" title="Overlay Graphic">
            <a:extLst>
              <a:ext uri="{FF2B5EF4-FFF2-40B4-BE49-F238E27FC236}">
                <a16:creationId xmlns:a16="http://schemas.microsoft.com/office/drawing/2014/main" id="{C7502B15-7A29-47F1-B4E2-978F0C462B12}"/>
              </a:ext>
            </a:extLst>
          </p:cNvPr>
          <p:cNvSpPr/>
          <p:nvPr userDrawn="1"/>
        </p:nvSpPr>
        <p:spPr bwMode="ltGray">
          <a:xfrm>
            <a:off x="441324" y="210465"/>
            <a:ext cx="5877225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EF8196B-825A-4D0A-BFD3-FE474A8D026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44589" y="580702"/>
            <a:ext cx="1346855" cy="519653"/>
          </a:xfrm>
          <a:prstGeom prst="rect">
            <a:avLst/>
          </a:prstGeom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1788227-A423-4EF0-AD07-12996A738B02}"/>
              </a:ext>
            </a:extLst>
          </p:cNvPr>
          <p:cNvCxnSpPr>
            <a:cxnSpLocks/>
          </p:cNvCxnSpPr>
          <p:nvPr userDrawn="1"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BA9D355-57CC-4CE6-BAD3-D2C3735E3850}"/>
              </a:ext>
            </a:extLst>
          </p:cNvPr>
          <p:cNvCxnSpPr>
            <a:cxnSpLocks/>
          </p:cNvCxnSpPr>
          <p:nvPr userDrawn="1"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 descr="Cover Title Graphic (Move me around)">
            <a:extLst>
              <a:ext uri="{FF2B5EF4-FFF2-40B4-BE49-F238E27FC236}">
                <a16:creationId xmlns:a16="http://schemas.microsoft.com/office/drawing/2014/main" id="{22DB2211-43FB-4DED-A78D-B675BA45FB49}"/>
              </a:ext>
            </a:extLst>
          </p:cNvPr>
          <p:cNvSpPr/>
          <p:nvPr userDrawn="1"/>
        </p:nvSpPr>
        <p:spPr>
          <a:xfrm>
            <a:off x="2143138" y="1038995"/>
            <a:ext cx="399819" cy="40610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  <p:grpSp>
        <p:nvGrpSpPr>
          <p:cNvPr id="21" name="Group 20" descr="Cover Title Graphic (Move me around)">
            <a:extLst>
              <a:ext uri="{FF2B5EF4-FFF2-40B4-BE49-F238E27FC236}">
                <a16:creationId xmlns:a16="http://schemas.microsoft.com/office/drawing/2014/main" id="{AD95DECB-9715-4C50-BF9D-619FD8182B17}"/>
              </a:ext>
            </a:extLst>
          </p:cNvPr>
          <p:cNvGrpSpPr/>
          <p:nvPr userDrawn="1"/>
        </p:nvGrpSpPr>
        <p:grpSpPr>
          <a:xfrm>
            <a:off x="3752763" y="2652121"/>
            <a:ext cx="1022532" cy="1022532"/>
            <a:chOff x="3775686" y="2602347"/>
            <a:chExt cx="1022532" cy="1022532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B44883B-F11E-41B5-9FEB-ED560A239A0E}"/>
                </a:ext>
              </a:extLst>
            </p:cNvPr>
            <p:cNvSpPr/>
            <p:nvPr/>
          </p:nvSpPr>
          <p:spPr>
            <a:xfrm>
              <a:off x="3775686" y="2602347"/>
              <a:ext cx="1022532" cy="1022532"/>
            </a:xfrm>
            <a:prstGeom prst="ellipse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A0712D12-C314-4A6A-9003-E94F4CC995C4}"/>
                </a:ext>
              </a:extLst>
            </p:cNvPr>
            <p:cNvSpPr/>
            <p:nvPr/>
          </p:nvSpPr>
          <p:spPr>
            <a:xfrm>
              <a:off x="4257769" y="3084430"/>
              <a:ext cx="58366" cy="58366"/>
            </a:xfrm>
            <a:prstGeom prst="ellipse">
              <a:avLst/>
            </a:prstGeom>
            <a:gradFill flip="none" rotWithShape="1">
              <a:gsLst>
                <a:gs pos="0">
                  <a:srgbClr val="FFFFFF"/>
                </a:gs>
                <a:gs pos="70000">
                  <a:schemeClr val="accent2">
                    <a:lumMod val="20000"/>
                    <a:lumOff val="80000"/>
                  </a:schemeClr>
                </a:gs>
                <a:gs pos="65000">
                  <a:srgbClr val="F7FFFF"/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glow rad="1651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ZA" dirty="0"/>
            </a:p>
          </p:txBody>
        </p:sp>
      </p:grpSp>
      <p:grpSp>
        <p:nvGrpSpPr>
          <p:cNvPr id="26" name="Group 25" descr="Cover Title Graphic (Rotate me)">
            <a:extLst>
              <a:ext uri="{FF2B5EF4-FFF2-40B4-BE49-F238E27FC236}">
                <a16:creationId xmlns:a16="http://schemas.microsoft.com/office/drawing/2014/main" id="{4CDDFE0A-CF92-4F5D-9A01-CDE02D1D5B61}"/>
              </a:ext>
            </a:extLst>
          </p:cNvPr>
          <p:cNvGrpSpPr/>
          <p:nvPr userDrawn="1"/>
        </p:nvGrpSpPr>
        <p:grpSpPr>
          <a:xfrm>
            <a:off x="1952144" y="833521"/>
            <a:ext cx="2678654" cy="2720745"/>
            <a:chOff x="1952144" y="833521"/>
            <a:chExt cx="2678654" cy="2720745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CE218AD4-04AC-496E-81D4-3E9AB3797536}"/>
                </a:ext>
              </a:extLst>
            </p:cNvPr>
            <p:cNvSpPr/>
            <p:nvPr/>
          </p:nvSpPr>
          <p:spPr>
            <a:xfrm>
              <a:off x="1952144" y="833521"/>
              <a:ext cx="2678654" cy="2720745"/>
            </a:xfrm>
            <a:prstGeom prst="ellipse">
              <a:avLst/>
            </a:prstGeom>
            <a:noFill/>
            <a:ln w="111125">
              <a:solidFill>
                <a:schemeClr val="bg1">
                  <a:alpha val="6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ZA" dirty="0"/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4E3872F-2849-4F1E-AA5C-000A13FFE98A}"/>
                </a:ext>
              </a:extLst>
            </p:cNvPr>
            <p:cNvCxnSpPr>
              <a:cxnSpLocks/>
            </p:cNvCxnSpPr>
            <p:nvPr/>
          </p:nvCxnSpPr>
          <p:spPr>
            <a:xfrm>
              <a:off x="2125238" y="1027660"/>
              <a:ext cx="2332466" cy="2332466"/>
            </a:xfrm>
            <a:prstGeom prst="line">
              <a:avLst/>
            </a:prstGeom>
            <a:ln>
              <a:solidFill>
                <a:schemeClr val="bg2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89872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>
            <a:extLst>
              <a:ext uri="{FF2B5EF4-FFF2-40B4-BE49-F238E27FC236}">
                <a16:creationId xmlns:a16="http://schemas.microsoft.com/office/drawing/2014/main" id="{11DE6450-88E3-478B-8298-FD7C76A2FAB8}"/>
              </a:ext>
            </a:extLst>
          </p:cNvPr>
          <p:cNvSpPr/>
          <p:nvPr userDrawn="1"/>
        </p:nvSpPr>
        <p:spPr>
          <a:xfrm>
            <a:off x="2176606" y="2187602"/>
            <a:ext cx="2678654" cy="2720745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8530277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EBC7E09B-F6F8-4471-974B-65A91E899D2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704013"/>
          </a:xfrm>
        </p:spPr>
        <p:txBody>
          <a:bodyPr lIns="396000" rIns="0" anchor="ctr"/>
          <a:lstStyle>
            <a:lvl1pPr marL="0" indent="0" algn="l">
              <a:buNone/>
              <a:defRPr i="1"/>
            </a:lvl1pPr>
          </a:lstStyle>
          <a:p>
            <a:r>
              <a:rPr lang="en-ZA" dirty="0"/>
              <a:t>Insert or Drag &amp; Drop your Photo2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B17F09-2FB8-477A-B617-7C7DF00E790D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766666C-26CB-43F7-98BE-26169B9B534F}"/>
              </a:ext>
            </a:extLst>
          </p:cNvPr>
          <p:cNvSpPr/>
          <p:nvPr userDrawn="1"/>
        </p:nvSpPr>
        <p:spPr>
          <a:xfrm>
            <a:off x="-1" y="6704160"/>
            <a:ext cx="1219200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Rectangle 19" title="Overlay Graphic">
            <a:extLst>
              <a:ext uri="{FF2B5EF4-FFF2-40B4-BE49-F238E27FC236}">
                <a16:creationId xmlns:a16="http://schemas.microsoft.com/office/drawing/2014/main" id="{1FE4E1AC-B5B2-4E9A-91BE-8FD5C03079FD}"/>
              </a:ext>
            </a:extLst>
          </p:cNvPr>
          <p:cNvSpPr/>
          <p:nvPr userDrawn="1"/>
        </p:nvSpPr>
        <p:spPr bwMode="ltGray">
          <a:xfrm>
            <a:off x="6894288" y="3897168"/>
            <a:ext cx="5008820" cy="2863202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1" name="Rectangle 20" title="Overlay Graphic">
            <a:extLst>
              <a:ext uri="{FF2B5EF4-FFF2-40B4-BE49-F238E27FC236}">
                <a16:creationId xmlns:a16="http://schemas.microsoft.com/office/drawing/2014/main" id="{F99B621E-651C-4C89-A9C4-28A012B85846}"/>
              </a:ext>
            </a:extLst>
          </p:cNvPr>
          <p:cNvSpPr/>
          <p:nvPr userDrawn="1"/>
        </p:nvSpPr>
        <p:spPr bwMode="ltGray">
          <a:xfrm>
            <a:off x="6894288" y="210465"/>
            <a:ext cx="5008820" cy="3694783"/>
          </a:xfrm>
          <a:prstGeom prst="rect">
            <a:avLst/>
          </a:prstGeom>
          <a:solidFill>
            <a:schemeClr val="tx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6CBB339-4EA4-4FD1-9BB3-701EE80B5088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530CE77-54B1-4849-AFD3-A4118B3B1380}"/>
              </a:ext>
            </a:extLst>
          </p:cNvPr>
          <p:cNvCxnSpPr>
            <a:cxnSpLocks/>
          </p:cNvCxnSpPr>
          <p:nvPr userDrawn="1"/>
        </p:nvCxnSpPr>
        <p:spPr>
          <a:xfrm>
            <a:off x="1190310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>
            <a:extLst>
              <a:ext uri="{FF2B5EF4-FFF2-40B4-BE49-F238E27FC236}">
                <a16:creationId xmlns:a16="http://schemas.microsoft.com/office/drawing/2014/main" id="{0970E0FA-1A52-40A2-A249-316F9C37CA4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162799" y="3897168"/>
            <a:ext cx="4456700" cy="1610532"/>
          </a:xfrm>
        </p:spPr>
        <p:txBody>
          <a:bodyPr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79D4DA45-533D-4DE3-AFCB-71AD09187A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62800" y="5558598"/>
            <a:ext cx="4456699" cy="1048939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CF4172-29E1-4D30-904A-8BD5113C18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72644" y="580702"/>
            <a:ext cx="1346855" cy="519653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719794C5-08DF-4384-90C5-733845C8C7D9}"/>
              </a:ext>
            </a:extLst>
          </p:cNvPr>
          <p:cNvCxnSpPr>
            <a:cxnSpLocks/>
          </p:cNvCxnSpPr>
          <p:nvPr userDrawn="1"/>
        </p:nvCxnSpPr>
        <p:spPr>
          <a:xfrm>
            <a:off x="6894288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90714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682" y="1152000"/>
            <a:ext cx="10999767" cy="503925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3E3A8D-44B7-4CCB-AEEA-A0EF560F150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E58A019-6601-4FFB-9A68-628873651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5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9CA47B37-80B0-5A4F-BDC3-DE42D5B2D3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26695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9BEFB849-10AA-4702-9225-F101A3158C66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152387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F1427EE8-A6A1-4664-99FB-B4F84FEE60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2428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A9EE837D-7E70-4B33-89AA-1B0A10FAEEF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2428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1A6AC2DF-47CD-A743-A120-FBE75B801C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357554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8" name="Picture Placeholder 15">
            <a:extLst>
              <a:ext uri="{FF2B5EF4-FFF2-40B4-BE49-F238E27FC236}">
                <a16:creationId xmlns:a16="http://schemas.microsoft.com/office/drawing/2014/main" id="{950FDCA0-F98B-4045-84D2-96B0C07C326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65473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AC72777-DABE-4857-9555-EC68421F02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15514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F5D4A1CD-8452-4E28-8B2B-1A89277B89B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15514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17E0F6BC-FBF2-3048-B833-616097390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8413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9" name="Picture Placeholder 15">
            <a:extLst>
              <a:ext uri="{FF2B5EF4-FFF2-40B4-BE49-F238E27FC236}">
                <a16:creationId xmlns:a16="http://schemas.microsoft.com/office/drawing/2014/main" id="{6C44DD27-06F8-5E4B-A3C6-697621E92BE8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59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86592013-2150-45F9-9877-1E4E3C1AFC3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86000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3A7F7E8E-86F4-45B9-8D2D-E2C1A4FF361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286000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D0B0310F-833E-864C-9FB7-B2B2A67148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619272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0" name="Picture Placeholder 15">
            <a:extLst>
              <a:ext uri="{FF2B5EF4-FFF2-40B4-BE49-F238E27FC236}">
                <a16:creationId xmlns:a16="http://schemas.microsoft.com/office/drawing/2014/main" id="{B5386843-2347-C744-B933-1DD36A7C8E7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7916452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788C19C-2FDB-4A6C-969F-32022D374E9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416859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CCD08E75-AE8E-4E97-AD27-167DA938152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416859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906D597-BA39-4C4D-833F-CC0EE989B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50130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31" name="Picture Placeholder 15">
            <a:extLst>
              <a:ext uri="{FF2B5EF4-FFF2-40B4-BE49-F238E27FC236}">
                <a16:creationId xmlns:a16="http://schemas.microsoft.com/office/drawing/2014/main" id="{A768E49A-CED3-8F42-97CF-C7E360393704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4731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3A12930B-8731-45E4-B3E3-DC1419155EC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54771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5E102C08-A9A7-47C6-82C1-58FFBD85289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954771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0DA538E-510B-4461-9710-1A6EAA4B8948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B47FA9C2-43A2-4271-ABC9-7BAD6464148D}"/>
              </a:ext>
            </a:extLst>
          </p:cNvPr>
          <p:cNvSpPr>
            <a:spLocks noGrp="1"/>
          </p:cNvSpPr>
          <p:nvPr>
            <p:ph type="sldNum" sz="quarter" idx="52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9" name="Title 18">
            <a:extLst>
              <a:ext uri="{FF2B5EF4-FFF2-40B4-BE49-F238E27FC236}">
                <a16:creationId xmlns:a16="http://schemas.microsoft.com/office/drawing/2014/main" id="{8350FCD5-4151-44A8-917B-4D66C8F14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2D65EEF7-301B-486F-AC58-F8095230D28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D27D67C-932D-4270-A0E5-6F1F9315A2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799424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C987A1EC-DB2A-4AA3-8590-C488A6082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761124" y="2942103"/>
            <a:ext cx="154147" cy="156570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14300">
              <a:schemeClr val="bg1">
                <a:alpha val="15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42175087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1681" y="1152000"/>
            <a:ext cx="5400000" cy="504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152525"/>
            <a:ext cx="5400000" cy="50387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7A7A7-C80D-4495-B14B-6296A757984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A841D61-5F98-4EC4-B787-EB561508570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2C05FD31-A7DF-49EF-9D28-882C100E5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5400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1682" y="1584000"/>
            <a:ext cx="5400000" cy="4608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190318" y="1584325"/>
            <a:ext cx="5400000" cy="46069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190318" y="1152525"/>
            <a:ext cx="5400000" cy="358775"/>
          </a:xfrm>
        </p:spPr>
        <p:txBody>
          <a:bodyPr/>
          <a:lstStyle>
            <a:lvl1pPr marL="0" indent="0">
              <a:buNone/>
              <a:defRPr sz="2400" b="1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A35D8ED-2066-4E08-8401-49E9FAEFB9B6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DB73A6-9F9E-4741-8EA1-ACBEE74D0131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BB8B9F0-A458-406A-93FD-B51037C0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481522-201F-4996-9579-5F11FA4F26E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44CE59-25C2-4E40-866A-15718DC5A8F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EE8C60A-4B89-4ABC-BBDC-C63574125C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C79C6B-1E44-4A07-A0FA-161D3AE6E50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871DF8-D19E-460F-92D7-165B9EBE2BC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B8423A-8ECB-46CC-AA96-AFD30DF272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2700" y="1016000"/>
            <a:ext cx="6486481" cy="5108938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2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A8C527-C631-42AF-94C4-70728E2450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7674D4AD-4133-4DB9-B1FD-CF7D8D1B50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1" y="1016000"/>
            <a:ext cx="4114800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DB90D34-30D8-41A0-8277-15FABE7B46E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601682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3E9349-1106-4A24-B492-C0D854F00F1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7951968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098FA49-168B-4F86-89CF-B8C8344F3316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15E1821-75EB-4FF2-8952-E1945C42D14F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Picture Placeholder 2" descr="Image Placeholder">
            <a:extLst>
              <a:ext uri="{FF2B5EF4-FFF2-40B4-BE49-F238E27FC236}">
                <a16:creationId xmlns:a16="http://schemas.microsoft.com/office/drawing/2014/main" id="{6E51F880-E841-47CE-8E64-B0D1C6EF00F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092699" y="1"/>
            <a:ext cx="6486482" cy="6687110"/>
          </a:xfrm>
          <a:solidFill>
            <a:schemeClr val="tx1">
              <a:lumMod val="95000"/>
              <a:lumOff val="5000"/>
            </a:schemeClr>
          </a:solidFill>
        </p:spPr>
        <p:txBody>
          <a:bodyPr anchor="ctr"/>
          <a:lstStyle>
            <a:lvl1pPr marL="0" indent="0" algn="ctr">
              <a:buNone/>
              <a:defRPr sz="1200" i="1"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ZA" dirty="0"/>
              <a:t>Insert or Drag &amp; Drop your Photo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13AC73C-8104-4F0B-B04E-FB14DCFDBD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01681" y="3960000"/>
            <a:ext cx="4114800" cy="2164938"/>
          </a:xfrm>
        </p:spPr>
        <p:txBody>
          <a:bodyPr/>
          <a:lstStyle>
            <a:lvl1pPr marL="0" indent="0">
              <a:buNone/>
              <a:defRPr lang="en-US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Edit Master text styles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207D3A-6D77-4068-8652-5FE1DE2DB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79" y="1016000"/>
            <a:ext cx="4114801" cy="2744226"/>
          </a:xfrm>
        </p:spPr>
        <p:txBody>
          <a:bodyPr anchor="b"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6C0-C390-4360-B704-9B0A7311FF21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33A53F-6548-4F5B-AAEE-2E862AEB1A4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1571505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>
            <a:extLst>
              <a:ext uri="{FF2B5EF4-FFF2-40B4-BE49-F238E27FC236}">
                <a16:creationId xmlns:a16="http://schemas.microsoft.com/office/drawing/2014/main" id="{4790D010-2852-DE49-BD36-340D6725D1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11925" y="2412312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0" name="Picture Placeholder 15">
            <a:extLst>
              <a:ext uri="{FF2B5EF4-FFF2-40B4-BE49-F238E27FC236}">
                <a16:creationId xmlns:a16="http://schemas.microsoft.com/office/drawing/2014/main" id="{24F79A85-3789-254D-AF3D-5265B614042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3509105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9FBB7671-0660-45EB-8712-824ACCFDD4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012253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1014D08D-BF9C-44A1-8635-70B551FEFA4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012253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5D02C68-EB7D-E044-99A9-658364A3B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487924" y="2412312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1" name="Picture Placeholder 15">
            <a:extLst>
              <a:ext uri="{FF2B5EF4-FFF2-40B4-BE49-F238E27FC236}">
                <a16:creationId xmlns:a16="http://schemas.microsoft.com/office/drawing/2014/main" id="{3826F102-F281-614F-8445-F1FD4CA62E4A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5785104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339CB16-5C66-4617-AF19-7700AD97524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288252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8DFFD868-459F-47BA-BA47-B6CC7A09E8E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88252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5962E1D-1D13-2B48-9F3B-CE31039DD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63923" y="2412312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2" name="Picture Placeholder 15">
            <a:extLst>
              <a:ext uri="{FF2B5EF4-FFF2-40B4-BE49-F238E27FC236}">
                <a16:creationId xmlns:a16="http://schemas.microsoft.com/office/drawing/2014/main" id="{CD06C66D-CFA0-9B4B-8F90-2B01B8C524B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8061103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2C2CF09F-AE9E-47DD-899E-02CEAEFE3CC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4251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7AA959D8-F91C-4891-A16D-51CF31166B7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4251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D481DA-8671-472C-B2CF-B134EDAD7A53}"/>
              </a:ext>
            </a:extLst>
          </p:cNvPr>
          <p:cNvSpPr>
            <a:spLocks noGrp="1"/>
          </p:cNvSpPr>
          <p:nvPr>
            <p:ph type="ftr" sz="quarter" idx="5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ACC5C2-09E7-4586-9B5F-3532B87B93D0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itle 12">
            <a:extLst>
              <a:ext uri="{FF2B5EF4-FFF2-40B4-BE49-F238E27FC236}">
                <a16:creationId xmlns:a16="http://schemas.microsoft.com/office/drawing/2014/main" id="{1E54F41B-75D5-471F-9187-384BD10C8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0E99A070-0D10-4FD0-959D-54B40AD0492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9777B06-12C0-49D3-A18F-49D1E0574C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725080" y="2981545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311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3X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Oval 30">
            <a:extLst>
              <a:ext uri="{FF2B5EF4-FFF2-40B4-BE49-F238E27FC236}">
                <a16:creationId xmlns:a16="http://schemas.microsoft.com/office/drawing/2014/main" id="{5E3B0AD5-3645-8443-891F-C0E1D9763D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57894" y="2284616"/>
            <a:ext cx="1471544" cy="1471544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4" name="Picture Placeholder 15">
            <a:extLst>
              <a:ext uri="{FF2B5EF4-FFF2-40B4-BE49-F238E27FC236}">
                <a16:creationId xmlns:a16="http://schemas.microsoft.com/office/drawing/2014/main" id="{58E0D31A-DD56-EF4B-A0DC-8130892CA19D}"/>
              </a:ext>
            </a:extLst>
          </p:cNvPr>
          <p:cNvSpPr>
            <a:spLocks noGrp="1"/>
          </p:cNvSpPr>
          <p:nvPr userDrawn="1">
            <p:ph type="pic" sz="quarter" idx="45" hasCustomPrompt="1"/>
          </p:nvPr>
        </p:nvSpPr>
        <p:spPr>
          <a:xfrm>
            <a:off x="6382770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6" name="Text Placeholder 8">
            <a:extLst>
              <a:ext uri="{FF2B5EF4-FFF2-40B4-BE49-F238E27FC236}">
                <a16:creationId xmlns:a16="http://schemas.microsoft.com/office/drawing/2014/main" id="{DB2281E6-0C7F-4B74-AABC-FC737C5B9605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5883177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0A536C56-F4CA-43D8-98A9-E597F5B81368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5883177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E9B724A-B58C-CD4D-8980-C0DFE08B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943613" y="2284616"/>
            <a:ext cx="1471544" cy="1471544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5" name="Picture Placeholder 15">
            <a:extLst>
              <a:ext uri="{FF2B5EF4-FFF2-40B4-BE49-F238E27FC236}">
                <a16:creationId xmlns:a16="http://schemas.microsoft.com/office/drawing/2014/main" id="{49A7B2CE-81BA-D944-BE88-232214C60554}"/>
              </a:ext>
            </a:extLst>
          </p:cNvPr>
          <p:cNvSpPr>
            <a:spLocks noGrp="1"/>
          </p:cNvSpPr>
          <p:nvPr userDrawn="1">
            <p:ph type="pic" sz="quarter" idx="47" hasCustomPrompt="1"/>
          </p:nvPr>
        </p:nvSpPr>
        <p:spPr>
          <a:xfrm>
            <a:off x="8368489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CC4D12C2-93C1-4E0C-B8E5-7ABB260F3F80}"/>
              </a:ext>
            </a:extLst>
          </p:cNvPr>
          <p:cNvSpPr>
            <a:spLocks noGrp="1"/>
          </p:cNvSpPr>
          <p:nvPr userDrawn="1">
            <p:ph type="body" sz="quarter" idx="33" hasCustomPrompt="1"/>
          </p:nvPr>
        </p:nvSpPr>
        <p:spPr>
          <a:xfrm>
            <a:off x="7868896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1327781-DAAF-4F83-B459-FCB50CCFE896}"/>
              </a:ext>
            </a:extLst>
          </p:cNvPr>
          <p:cNvSpPr>
            <a:spLocks noGrp="1"/>
          </p:cNvSpPr>
          <p:nvPr userDrawn="1">
            <p:ph type="body" sz="quarter" idx="34" hasCustomPrompt="1"/>
          </p:nvPr>
        </p:nvSpPr>
        <p:spPr>
          <a:xfrm>
            <a:off x="7868896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8894D68-6E31-8646-BFD7-2C0D8C4CD9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929332" y="2284616"/>
            <a:ext cx="1471544" cy="1471544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Picture Placeholder 15">
            <a:extLst>
              <a:ext uri="{FF2B5EF4-FFF2-40B4-BE49-F238E27FC236}">
                <a16:creationId xmlns:a16="http://schemas.microsoft.com/office/drawing/2014/main" id="{7228B3AA-7CEF-C740-B9D8-656B168288C0}"/>
              </a:ext>
            </a:extLst>
          </p:cNvPr>
          <p:cNvSpPr>
            <a:spLocks noGrp="1"/>
          </p:cNvSpPr>
          <p:nvPr userDrawn="1">
            <p:ph type="pic" sz="quarter" idx="48" hasCustomPrompt="1"/>
          </p:nvPr>
        </p:nvSpPr>
        <p:spPr>
          <a:xfrm>
            <a:off x="10354208" y="2709492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0" name="Text Placeholder 8">
            <a:extLst>
              <a:ext uri="{FF2B5EF4-FFF2-40B4-BE49-F238E27FC236}">
                <a16:creationId xmlns:a16="http://schemas.microsoft.com/office/drawing/2014/main" id="{1BE88C8C-9E13-4109-9608-6DC4B7B0DF14}"/>
              </a:ext>
            </a:extLst>
          </p:cNvPr>
          <p:cNvSpPr>
            <a:spLocks noGrp="1"/>
          </p:cNvSpPr>
          <p:nvPr userDrawn="1">
            <p:ph type="body" sz="quarter" idx="35" hasCustomPrompt="1"/>
          </p:nvPr>
        </p:nvSpPr>
        <p:spPr>
          <a:xfrm>
            <a:off x="9854615" y="3971432"/>
            <a:ext cx="1620000" cy="36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903C64D8-B655-49E0-A776-8C6594DF12C9}"/>
              </a:ext>
            </a:extLst>
          </p:cNvPr>
          <p:cNvSpPr>
            <a:spLocks noGrp="1"/>
          </p:cNvSpPr>
          <p:nvPr userDrawn="1">
            <p:ph type="body" sz="quarter" idx="36" hasCustomPrompt="1"/>
          </p:nvPr>
        </p:nvSpPr>
        <p:spPr>
          <a:xfrm>
            <a:off x="9854615" y="4471987"/>
            <a:ext cx="1620000" cy="720000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99D3E8CF-7C38-4321-A56A-49D7CA2A8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397157" y="3025950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26A7FE8-1975-474D-B747-D7B028C10D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75FF3E-1E22-42B2-A043-163B207792B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9571B2B-DE4E-494A-8C0A-567D1523D79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498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 as Icons 4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9D5DB0A-C96D-4B82-95B6-E7A7B8E668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441324" y="3136900"/>
            <a:ext cx="5008820" cy="3566319"/>
            <a:chOff x="441324" y="3897168"/>
            <a:chExt cx="5008820" cy="2806051"/>
          </a:xfrm>
        </p:grpSpPr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D532F9-49C3-47DF-8512-47444194027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014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8F5508-636D-4B8E-B220-493139AF2313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41324" y="3897168"/>
              <a:ext cx="0" cy="2806051"/>
            </a:xfrm>
            <a:prstGeom prst="line">
              <a:avLst/>
            </a:prstGeom>
            <a:ln w="3175">
              <a:solidFill>
                <a:schemeClr val="bg1">
                  <a:lumMod val="95000"/>
                  <a:alpha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Picture Placeholder 22">
            <a:extLst>
              <a:ext uri="{FF2B5EF4-FFF2-40B4-BE49-F238E27FC236}">
                <a16:creationId xmlns:a16="http://schemas.microsoft.com/office/drawing/2014/main" id="{785590BE-5BE1-4AF5-B0F8-7D999658F3F8}"/>
              </a:ext>
            </a:extLst>
          </p:cNvPr>
          <p:cNvSpPr>
            <a:spLocks noGrp="1"/>
          </p:cNvSpPr>
          <p:nvPr userDrawn="1">
            <p:ph type="pic" sz="quarter" idx="10" hasCustomPrompt="1"/>
          </p:nvPr>
        </p:nvSpPr>
        <p:spPr>
          <a:xfrm>
            <a:off x="456330" y="0"/>
            <a:ext cx="4993814" cy="6760369"/>
          </a:xfrm>
          <a:solidFill>
            <a:schemeClr val="accent4">
              <a:lumMod val="50000"/>
            </a:schemeClr>
          </a:solidFill>
        </p:spPr>
        <p:txBody>
          <a:bodyPr lIns="0" tIns="1368000" rIns="0" bIns="0" anchor="t"/>
          <a:lstStyle>
            <a:lvl1pPr marL="0" indent="0" algn="ctr">
              <a:buNone/>
              <a:defRPr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ZA" dirty="0"/>
              <a:t>Insert or Drag and Drop Photo </a:t>
            </a:r>
            <a:br>
              <a:rPr lang="en-ZA" dirty="0"/>
            </a:br>
            <a:r>
              <a:rPr lang="en-ZA" dirty="0"/>
              <a:t>then Send to Back for overlay effect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3149601"/>
            <a:ext cx="4993813" cy="3610768"/>
          </a:xfrm>
          <a:solidFill>
            <a:schemeClr val="tx1">
              <a:alpha val="70000"/>
            </a:schemeClr>
          </a:solidFill>
        </p:spPr>
        <p:txBody>
          <a:bodyPr rIns="252000" bIns="1188000" anchor="b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5558599"/>
            <a:ext cx="4283297" cy="762024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90CA185-E043-470F-95CF-875B229036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1332" y="773488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3" name="Picture Placeholder 15">
            <a:extLst>
              <a:ext uri="{FF2B5EF4-FFF2-40B4-BE49-F238E27FC236}">
                <a16:creationId xmlns:a16="http://schemas.microsoft.com/office/drawing/2014/main" id="{B284336B-BAAE-481C-8386-97B014DFC43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7398512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4" name="Text Placeholder 8">
            <a:extLst>
              <a:ext uri="{FF2B5EF4-FFF2-40B4-BE49-F238E27FC236}">
                <a16:creationId xmlns:a16="http://schemas.microsoft.com/office/drawing/2014/main" id="{CFDB63C1-8C36-4108-975B-33B0DBB80A2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898919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1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A75A12D0-6487-4916-9346-CEBAF2AFB78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898919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1A887C7-02BE-4F5E-8DCF-A46A0C5809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2191" y="773488"/>
            <a:ext cx="1216152" cy="1216152"/>
          </a:xfrm>
          <a:prstGeom prst="ellipse">
            <a:avLst/>
          </a:prstGeom>
          <a:noFill/>
          <a:ln w="31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dirty="0"/>
          </a:p>
        </p:txBody>
      </p:sp>
      <p:sp>
        <p:nvSpPr>
          <p:cNvPr id="27" name="Picture Placeholder 15">
            <a:extLst>
              <a:ext uri="{FF2B5EF4-FFF2-40B4-BE49-F238E27FC236}">
                <a16:creationId xmlns:a16="http://schemas.microsoft.com/office/drawing/2014/main" id="{B5A932A2-E3A1-45CA-994D-EEDA802E0EAD}"/>
              </a:ext>
            </a:extLst>
          </p:cNvPr>
          <p:cNvSpPr>
            <a:spLocks noGrp="1"/>
          </p:cNvSpPr>
          <p:nvPr>
            <p:ph type="pic" sz="quarter" idx="53" hasCustomPrompt="1"/>
          </p:nvPr>
        </p:nvSpPr>
        <p:spPr>
          <a:xfrm>
            <a:off x="9529371" y="1070668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28" name="Text Placeholder 8">
            <a:extLst>
              <a:ext uri="{FF2B5EF4-FFF2-40B4-BE49-F238E27FC236}">
                <a16:creationId xmlns:a16="http://schemas.microsoft.com/office/drawing/2014/main" id="{BBCF784F-456C-4904-BC40-A4B0A58C643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029778" y="2310044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2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673EE3E7-3A9B-466C-9FD3-98D33887F40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9029778" y="2702598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22D0F7D1-0D65-4376-B381-E7B5C5F9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7100354" y="3771131"/>
            <a:ext cx="1216152" cy="1216152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37" name="Picture Placeholder 15">
            <a:extLst>
              <a:ext uri="{FF2B5EF4-FFF2-40B4-BE49-F238E27FC236}">
                <a16:creationId xmlns:a16="http://schemas.microsoft.com/office/drawing/2014/main" id="{FB596127-06BD-4C58-8ACA-B5598699CDCC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7397534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9D601562-9249-47A2-9550-804AE9F10FD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6898919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3</a:t>
            </a:r>
            <a:endParaRPr lang="en-ZA" dirty="0"/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F8B9D875-2C45-4EDA-9273-6A61CA99C81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898919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7402406B-416D-47F8-A75D-831B8879A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31213" y="3771131"/>
            <a:ext cx="1216152" cy="1216152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41" name="Picture Placeholder 15">
            <a:extLst>
              <a:ext uri="{FF2B5EF4-FFF2-40B4-BE49-F238E27FC236}">
                <a16:creationId xmlns:a16="http://schemas.microsoft.com/office/drawing/2014/main" id="{52443373-B630-41A4-AD86-A84619AC81F1}"/>
              </a:ext>
            </a:extLst>
          </p:cNvPr>
          <p:cNvSpPr>
            <a:spLocks noGrp="1"/>
          </p:cNvSpPr>
          <p:nvPr>
            <p:ph type="pic" sz="quarter" idx="55" hasCustomPrompt="1"/>
          </p:nvPr>
        </p:nvSpPr>
        <p:spPr>
          <a:xfrm>
            <a:off x="9528393" y="4068311"/>
            <a:ext cx="621792" cy="621792"/>
          </a:xfrm>
          <a:noFill/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 algn="l">
              <a:buNone/>
              <a:defRPr lang="en-ZA" sz="9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US" dirty="0"/>
              <a:t>Icon</a:t>
            </a:r>
            <a:endParaRPr lang="en-ZA" dirty="0"/>
          </a:p>
        </p:txBody>
      </p:sp>
      <p:sp>
        <p:nvSpPr>
          <p:cNvPr id="42" name="Text Placeholder 8">
            <a:extLst>
              <a:ext uri="{FF2B5EF4-FFF2-40B4-BE49-F238E27FC236}">
                <a16:creationId xmlns:a16="http://schemas.microsoft.com/office/drawing/2014/main" id="{6BDB8BBD-CC0D-49EF-B446-80DF35EDE4F6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029778" y="5329272"/>
            <a:ext cx="162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4</a:t>
            </a:r>
            <a:endParaRPr lang="en-ZA" dirty="0"/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A277C0EF-3DAB-495B-AA7A-69450D86197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029778" y="5721826"/>
            <a:ext cx="1620000" cy="434302"/>
          </a:xfrm>
        </p:spPr>
        <p:txBody>
          <a:bodyPr/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Bullet Description</a:t>
            </a:r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8E1008A4-54EE-4B43-9BCF-279C5CEA2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839289" y="3753131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BD3F08B-8063-4DB3-9FBB-D9B9215CB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293206" y="1345564"/>
            <a:ext cx="36000" cy="36000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082401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4965CF9A-6F29-4DC3-B1BB-34A23DB8E50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86167" y="799242"/>
            <a:ext cx="10705833" cy="6195852"/>
          </a:xfrm>
          <a:prstGeom prst="rect">
            <a:avLst/>
          </a:prstGeom>
        </p:spPr>
      </p:pic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B6D532F9-49C3-47DF-8512-474441940275}"/>
              </a:ext>
            </a:extLst>
          </p:cNvPr>
          <p:cNvCxnSpPr>
            <a:cxnSpLocks/>
          </p:cNvCxnSpPr>
          <p:nvPr userDrawn="1"/>
        </p:nvCxnSpPr>
        <p:spPr>
          <a:xfrm>
            <a:off x="545014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318F5508-636D-4B8E-B220-493139AF2313}"/>
              </a:ext>
            </a:extLst>
          </p:cNvPr>
          <p:cNvCxnSpPr>
            <a:cxnSpLocks/>
          </p:cNvCxnSpPr>
          <p:nvPr userDrawn="1"/>
        </p:nvCxnSpPr>
        <p:spPr>
          <a:xfrm>
            <a:off x="441324" y="1230900"/>
            <a:ext cx="0" cy="5472319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14DBA9-43A9-4950-8C14-971E2AACAD93}"/>
              </a:ext>
            </a:extLst>
          </p:cNvPr>
          <p:cNvSpPr>
            <a:spLocks noGrp="1"/>
          </p:cNvSpPr>
          <p:nvPr userDrawn="1">
            <p:ph type="sldNum" sz="quarter" idx="50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BD91656C-40D7-4517-A75F-92EA6C2BC61F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456327" y="1288050"/>
            <a:ext cx="4993813" cy="5472319"/>
          </a:xfrm>
          <a:solidFill>
            <a:schemeClr val="tx1">
              <a:alpha val="70000"/>
            </a:schemeClr>
          </a:solidFill>
        </p:spPr>
        <p:txBody>
          <a:bodyPr tIns="288000" rIns="252000" bIns="1188000" anchor="t"/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Click to edit title style</a:t>
            </a:r>
            <a:endParaRPr lang="en-ZA" dirty="0"/>
          </a:p>
        </p:txBody>
      </p:sp>
      <p:sp>
        <p:nvSpPr>
          <p:cNvPr id="52" name="Subtitle 2">
            <a:extLst>
              <a:ext uri="{FF2B5EF4-FFF2-40B4-BE49-F238E27FC236}">
                <a16:creationId xmlns:a16="http://schemas.microsoft.com/office/drawing/2014/main" id="{4EFBEF46-9F40-4406-AE22-794A74FEF021}"/>
              </a:ext>
            </a:extLst>
          </p:cNvPr>
          <p:cNvSpPr>
            <a:spLocks noGrp="1"/>
          </p:cNvSpPr>
          <p:nvPr userDrawn="1">
            <p:ph type="subTitle" idx="1"/>
          </p:nvPr>
        </p:nvSpPr>
        <p:spPr>
          <a:xfrm>
            <a:off x="890787" y="2971788"/>
            <a:ext cx="4283297" cy="474448"/>
          </a:xfrm>
        </p:spPr>
        <p:txBody>
          <a:bodyPr/>
          <a:lstStyle>
            <a:lvl1pPr marL="0" indent="0" algn="r">
              <a:buNone/>
              <a:defRPr lang="en-ZA" sz="1800" kern="1200" cap="all" baseline="0" dirty="0">
                <a:solidFill>
                  <a:schemeClr val="bg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ZA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7C8985C-2F2E-4023-BF66-5BBA9C57A891}"/>
              </a:ext>
            </a:extLst>
          </p:cNvPr>
          <p:cNvSpPr>
            <a:spLocks noGrp="1"/>
          </p:cNvSpPr>
          <p:nvPr userDrawn="1">
            <p:ph type="ftr" sz="quarter" idx="51"/>
          </p:nvPr>
        </p:nvSpPr>
        <p:spPr>
          <a:xfrm>
            <a:off x="5883177" y="6320622"/>
            <a:ext cx="4114800" cy="226714"/>
          </a:xfrm>
        </p:spPr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3F940399-0EA2-4F26-93EA-6EF93D869CE8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488111" y="1288050"/>
            <a:ext cx="5703889" cy="4320000"/>
          </a:xfrm>
          <a:solidFill>
            <a:schemeClr val="tx1"/>
          </a:solidFill>
          <a:ln w="95250" cap="sq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0000" tIns="0" rIns="18000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sz="1100" i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cs typeface="Times New Roman" panose="02020603050405020304" pitchFamily="18" charset="0"/>
              </a:defRPr>
            </a:lvl1pPr>
          </a:lstStyle>
          <a:p>
            <a:pPr marL="266700" lvl="0" indent="-266700" algn="ctr"/>
            <a:r>
              <a:rPr lang="en-ZA" dirty="0"/>
              <a:t>Insert or Drag and Drop your Screen Design here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3DD41659-75CD-4A77-8E99-4A04870C7FE0}"/>
              </a:ext>
            </a:extLst>
          </p:cNvPr>
          <p:cNvSpPr>
            <a:spLocks noGrp="1"/>
          </p:cNvSpPr>
          <p:nvPr userDrawn="1">
            <p:ph idx="52"/>
          </p:nvPr>
        </p:nvSpPr>
        <p:spPr>
          <a:xfrm>
            <a:off x="890787" y="3639469"/>
            <a:ext cx="4283297" cy="1800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16884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16210" y="2143124"/>
            <a:ext cx="3069500" cy="997168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31968" y="3314505"/>
            <a:ext cx="3069500" cy="305190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753360" y="2143124"/>
            <a:ext cx="3069500" cy="1008000"/>
          </a:xfrm>
        </p:spPr>
        <p:txBody>
          <a:bodyPr anchor="t"/>
          <a:lstStyle>
            <a:lvl1pPr marL="0" indent="0">
              <a:lnSpc>
                <a:spcPts val="7200"/>
              </a:lnSpc>
              <a:buNone/>
              <a:defRPr sz="72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  <a:endParaRPr lang="en-Z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753360" y="3314701"/>
            <a:ext cx="3069500" cy="305119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E124F1-8800-42C8-84AC-ADC1E7EDA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5E0BC414-34B2-428E-A2A3-9A5865619848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552ADA-7D42-4A8D-A7EE-45243B688064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49527026-8CF5-41F5-92D1-B7C6EF5B81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4723711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760B0B05-57EC-42F8-B1E3-6386C1E9C60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454997" y="2207063"/>
            <a:ext cx="3120238" cy="3120238"/>
          </a:xfrm>
          <a:prstGeom prst="ellipse">
            <a:avLst/>
          </a:prstGeom>
          <a:noFill/>
          <a:ln w="111125">
            <a:solidFill>
              <a:schemeClr val="bg1">
                <a:alpha val="6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D3903B4-7169-4D4B-A4EE-98E908F479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00" y="1593150"/>
            <a:ext cx="4348065" cy="4348065"/>
          </a:xfrm>
          <a:prstGeom prst="ellipse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en-ZA" dirty="0">
                <a:solidFill>
                  <a:schemeClr val="lt1"/>
                </a:solidFill>
              </a:defRPr>
            </a:lvl1pPr>
          </a:lstStyle>
          <a:p>
            <a:pPr marL="0" lvl="0" algn="ctr"/>
            <a:r>
              <a:rPr lang="en-ZA" dirty="0"/>
              <a:t>Section Header</a:t>
            </a:r>
          </a:p>
        </p:txBody>
      </p:sp>
      <p:sp>
        <p:nvSpPr>
          <p:cNvPr id="8" name="Text Placeholder 9">
            <a:extLst>
              <a:ext uri="{FF2B5EF4-FFF2-40B4-BE49-F238E27FC236}">
                <a16:creationId xmlns:a16="http://schemas.microsoft.com/office/drawing/2014/main" id="{35BD4359-D385-4BCD-B33E-EF9B611693C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123559" y="1864921"/>
            <a:ext cx="3804522" cy="3804522"/>
          </a:xfrm>
          <a:prstGeom prst="ellipse">
            <a:avLst/>
          </a:pr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dirty="0"/>
            </a:lvl1pPr>
          </a:lstStyle>
          <a:p>
            <a:pPr marL="266700" lvl="0" indent="-266700" algn="ctr"/>
            <a:r>
              <a:rPr lang="en-ZA" dirty="0"/>
              <a:t>Section Header</a:t>
            </a:r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30F96C7-098F-4133-9155-82499E25F7EC}"/>
              </a:ext>
            </a:extLst>
          </p:cNvPr>
          <p:cNvSpPr/>
          <p:nvPr userDrawn="1"/>
        </p:nvSpPr>
        <p:spPr>
          <a:xfrm>
            <a:off x="4123560" y="2671832"/>
            <a:ext cx="646927" cy="2190705"/>
          </a:xfrm>
          <a:custGeom>
            <a:avLst/>
            <a:gdLst>
              <a:gd name="connsiteX0" fmla="*/ 348641 w 646927"/>
              <a:gd name="connsiteY0" fmla="*/ 0 h 2190705"/>
              <a:gd name="connsiteX1" fmla="*/ 384533 w 646927"/>
              <a:gd name="connsiteY1" fmla="*/ 59080 h 2190705"/>
              <a:gd name="connsiteX2" fmla="*/ 646927 w 646927"/>
              <a:gd name="connsiteY2" fmla="*/ 1095353 h 2190705"/>
              <a:gd name="connsiteX3" fmla="*/ 384533 w 646927"/>
              <a:gd name="connsiteY3" fmla="*/ 2131626 h 2190705"/>
              <a:gd name="connsiteX4" fmla="*/ 348642 w 646927"/>
              <a:gd name="connsiteY4" fmla="*/ 2190705 h 2190705"/>
              <a:gd name="connsiteX5" fmla="*/ 324877 w 646927"/>
              <a:gd name="connsiteY5" fmla="*/ 2158925 h 2190705"/>
              <a:gd name="connsiteX6" fmla="*/ 0 w 646927"/>
              <a:gd name="connsiteY6" fmla="*/ 1095352 h 2190705"/>
              <a:gd name="connsiteX7" fmla="*/ 324877 w 646927"/>
              <a:gd name="connsiteY7" fmla="*/ 31780 h 2190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46927" h="2190705">
                <a:moveTo>
                  <a:pt x="348641" y="0"/>
                </a:moveTo>
                <a:lnTo>
                  <a:pt x="384533" y="59080"/>
                </a:lnTo>
                <a:cubicBezTo>
                  <a:pt x="551874" y="367126"/>
                  <a:pt x="646927" y="720139"/>
                  <a:pt x="646927" y="1095353"/>
                </a:cubicBezTo>
                <a:cubicBezTo>
                  <a:pt x="646927" y="1470567"/>
                  <a:pt x="551874" y="1823580"/>
                  <a:pt x="384533" y="2131626"/>
                </a:cubicBezTo>
                <a:lnTo>
                  <a:pt x="348642" y="2190705"/>
                </a:lnTo>
                <a:lnTo>
                  <a:pt x="324877" y="2158925"/>
                </a:lnTo>
                <a:cubicBezTo>
                  <a:pt x="119767" y="1855322"/>
                  <a:pt x="0" y="1489323"/>
                  <a:pt x="0" y="1095352"/>
                </a:cubicBezTo>
                <a:cubicBezTo>
                  <a:pt x="0" y="701381"/>
                  <a:pt x="119767" y="335383"/>
                  <a:pt x="324877" y="31780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46AA56D-F7DE-4D68-A178-7B35A0A68A2C}"/>
              </a:ext>
            </a:extLst>
          </p:cNvPr>
          <p:cNvSpPr/>
          <p:nvPr userDrawn="1"/>
        </p:nvSpPr>
        <p:spPr>
          <a:xfrm>
            <a:off x="7445617" y="2900739"/>
            <a:ext cx="473084" cy="1732886"/>
          </a:xfrm>
          <a:custGeom>
            <a:avLst/>
            <a:gdLst>
              <a:gd name="connsiteX0" fmla="*/ 262899 w 473084"/>
              <a:gd name="connsiteY0" fmla="*/ 0 h 1732886"/>
              <a:gd name="connsiteX1" fmla="*/ 323595 w 473084"/>
              <a:gd name="connsiteY1" fmla="*/ 125997 h 1732886"/>
              <a:gd name="connsiteX2" fmla="*/ 473084 w 473084"/>
              <a:gd name="connsiteY2" fmla="*/ 866443 h 1732886"/>
              <a:gd name="connsiteX3" fmla="*/ 323595 w 473084"/>
              <a:gd name="connsiteY3" fmla="*/ 1606889 h 1732886"/>
              <a:gd name="connsiteX4" fmla="*/ 262899 w 473084"/>
              <a:gd name="connsiteY4" fmla="*/ 1732886 h 1732886"/>
              <a:gd name="connsiteX5" fmla="*/ 188298 w 473084"/>
              <a:gd name="connsiteY5" fmla="*/ 1610089 h 1732886"/>
              <a:gd name="connsiteX6" fmla="*/ 0 w 473084"/>
              <a:gd name="connsiteY6" fmla="*/ 866443 h 1732886"/>
              <a:gd name="connsiteX7" fmla="*/ 188298 w 473084"/>
              <a:gd name="connsiteY7" fmla="*/ 122798 h 17328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3084" h="1732886">
                <a:moveTo>
                  <a:pt x="262899" y="0"/>
                </a:moveTo>
                <a:lnTo>
                  <a:pt x="323595" y="125997"/>
                </a:lnTo>
                <a:cubicBezTo>
                  <a:pt x="419855" y="353581"/>
                  <a:pt x="473084" y="603796"/>
                  <a:pt x="473084" y="866443"/>
                </a:cubicBezTo>
                <a:cubicBezTo>
                  <a:pt x="473084" y="1129091"/>
                  <a:pt x="419855" y="1379306"/>
                  <a:pt x="323595" y="1606889"/>
                </a:cubicBezTo>
                <a:lnTo>
                  <a:pt x="262899" y="1732886"/>
                </a:lnTo>
                <a:lnTo>
                  <a:pt x="188298" y="1610089"/>
                </a:lnTo>
                <a:cubicBezTo>
                  <a:pt x="68212" y="1389030"/>
                  <a:pt x="0" y="1135702"/>
                  <a:pt x="0" y="866443"/>
                </a:cubicBezTo>
                <a:cubicBezTo>
                  <a:pt x="0" y="597184"/>
                  <a:pt x="68212" y="343856"/>
                  <a:pt x="188298" y="122798"/>
                </a:cubicBezTo>
                <a:close/>
              </a:path>
            </a:pathLst>
          </a:custGeom>
          <a:solidFill>
            <a:schemeClr val="accent2">
              <a:alpha val="10000"/>
            </a:schemeClr>
          </a:solidFill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/>
          <a:p>
            <a:pPr marL="266700" lvl="0" indent="-26670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ZA" dirty="0">
              <a:solidFill>
                <a:schemeClr val="bg1"/>
              </a:solidFill>
            </a:endParaRP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6BEA54F-1538-4369-953E-48143E778A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00023" y="2091388"/>
            <a:ext cx="2811618" cy="1440000"/>
          </a:xfrm>
          <a:prstGeom prst="rect">
            <a:avLst/>
          </a:prstGeom>
          <a:noFill/>
        </p:spPr>
        <p:txBody>
          <a:bodyPr anchor="b"/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sz="6600" b="1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1</a:t>
            </a:r>
            <a:endParaRPr lang="en-ZA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A7461332-515F-423E-992A-19C7845D0A7E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615832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  <a:endParaRPr lang="en-ZA" dirty="0"/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75AB5322-7A21-47FE-92DA-8B0C974F8FB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4620011" y="2091388"/>
            <a:ext cx="2811618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2</a:t>
            </a:r>
            <a:endParaRPr lang="en-ZA" dirty="0"/>
          </a:p>
        </p:txBody>
      </p:sp>
      <p:sp>
        <p:nvSpPr>
          <p:cNvPr id="14" name="Text Placeholder 5">
            <a:extLst>
              <a:ext uri="{FF2B5EF4-FFF2-40B4-BE49-F238E27FC236}">
                <a16:creationId xmlns:a16="http://schemas.microsoft.com/office/drawing/2014/main" id="{C63BF992-768D-4119-8D4A-65B4E8FF04E5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5035820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A68AE188-594C-409F-8B57-C0CFFAFC9AB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763617" y="2091388"/>
            <a:ext cx="2597043" cy="14400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indent="0" algn="ctr">
              <a:spcBef>
                <a:spcPts val="0"/>
              </a:spcBef>
              <a:spcAft>
                <a:spcPts val="0"/>
              </a:spcAft>
              <a:buNone/>
              <a:defRPr lang="en-ZA" sz="6600" b="1" dirty="0">
                <a:solidFill>
                  <a:schemeClr val="bg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marL="266700" lvl="0" indent="-266700" algn="ctr"/>
            <a:r>
              <a:rPr lang="en-US" dirty="0"/>
              <a:t>3</a:t>
            </a:r>
            <a:endParaRPr lang="en-ZA" dirty="0"/>
          </a:p>
        </p:txBody>
      </p:sp>
      <p:sp>
        <p:nvSpPr>
          <p:cNvPr id="15" name="Text Placeholder 9">
            <a:extLst>
              <a:ext uri="{FF2B5EF4-FFF2-40B4-BE49-F238E27FC236}">
                <a16:creationId xmlns:a16="http://schemas.microsoft.com/office/drawing/2014/main" id="{ED698B85-CFF0-4F09-8E8A-BCAEC50562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025116" y="4243333"/>
            <a:ext cx="1980000" cy="720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Section Description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BE60A3F-C4C6-4B36-95C8-D6B9BFEAB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73C13C2-0AB1-4148-839D-5541DF3B6FAA}"/>
              </a:ext>
            </a:extLst>
          </p:cNvPr>
          <p:cNvSpPr>
            <a:spLocks noGrp="1"/>
          </p:cNvSpPr>
          <p:nvPr>
            <p:ph type="ftr" sz="quarter" idx="35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D3335684-35F6-427A-9110-6965E7EACD9E}"/>
              </a:ext>
            </a:extLst>
          </p:cNvPr>
          <p:cNvSpPr>
            <a:spLocks noGrp="1"/>
          </p:cNvSpPr>
          <p:nvPr>
            <p:ph type="sldNum" sz="quarter" idx="36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7968EE05-411F-4127-9247-9A4C13FA0F8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1682" y="1008000"/>
            <a:ext cx="9974243" cy="252000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F184B85-CF0D-4108-84D1-D399A7A65D56}"/>
              </a:ext>
            </a:extLst>
          </p:cNvPr>
          <p:cNvSpPr/>
          <p:nvPr userDrawn="1"/>
        </p:nvSpPr>
        <p:spPr>
          <a:xfrm>
            <a:off x="7431629" y="3729282"/>
            <a:ext cx="77685" cy="77685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877649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Spa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09B4ACC-E72E-450B-88FA-710ECDE6548D}"/>
              </a:ext>
            </a:extLst>
          </p:cNvPr>
          <p:cNvCxnSpPr/>
          <p:nvPr userDrawn="1"/>
        </p:nvCxnSpPr>
        <p:spPr>
          <a:xfrm>
            <a:off x="6016725" y="1406251"/>
            <a:ext cx="0" cy="449331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1419610-8183-4044-A08A-8F6940C6AC9B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1" y="3652910"/>
            <a:ext cx="11169449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C28012CA-9AC6-43EF-965E-2A6886FA2CF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021400" y="1069941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C5861664-5B54-4F47-BF93-4FC02E6A1BC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021400" y="5983879"/>
            <a:ext cx="1980000" cy="252000"/>
          </a:xfrm>
        </p:spPr>
        <p:txBody>
          <a:bodyPr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1C13C39D-FED7-4CC0-A4B2-3813B16FF30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2000" y="3354600"/>
            <a:ext cx="1980000" cy="252000"/>
          </a:xfrm>
        </p:spPr>
        <p:txBody>
          <a:bodyPr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056B4554-0DA9-4087-850E-209049BEFC4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10800" y="3354600"/>
            <a:ext cx="1980000" cy="252000"/>
          </a:xfrm>
        </p:spPr>
        <p:txBody>
          <a:bodyPr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DC5FA8FA-BF7A-4B3E-8DB9-5EC31D50B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Z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FE0CE7-9A60-466A-9250-F9584A521985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06C98-179A-4BE0-854E-C0F17963757F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</p:spTree>
    <p:extLst>
      <p:ext uri="{BB962C8B-B14F-4D97-AF65-F5344CB8AC3E}">
        <p14:creationId xmlns:p14="http://schemas.microsoft.com/office/powerpoint/2010/main" val="24303661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microsoft.com/office/2007/relationships/hdphoto" Target="../media/hdphoto1.wdp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B6CB7A4-3F87-40B5-90E8-CDBE273668A3}"/>
              </a:ext>
            </a:extLst>
          </p:cNvPr>
          <p:cNvSpPr/>
          <p:nvPr userDrawn="1"/>
        </p:nvSpPr>
        <p:spPr>
          <a:xfrm>
            <a:off x="11580000" y="6704160"/>
            <a:ext cx="612000" cy="15384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A2F97-6D60-46FC-A9F8-936208153882}"/>
              </a:ext>
            </a:extLst>
          </p:cNvPr>
          <p:cNvSpPr/>
          <p:nvPr userDrawn="1"/>
        </p:nvSpPr>
        <p:spPr>
          <a:xfrm>
            <a:off x="0" y="6704160"/>
            <a:ext cx="11601450" cy="1538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590B2D3-A5A2-4560-AC65-2077AE62E3CA}"/>
              </a:ext>
            </a:extLst>
          </p:cNvPr>
          <p:cNvPicPr>
            <a:picLocks noChangeAspect="1"/>
          </p:cNvPicPr>
          <p:nvPr userDrawn="1"/>
        </p:nvPicPr>
        <p:blipFill>
          <a:blip r:embed="rId27" cstate="screen">
            <a:extLst>
              <a:ext uri="{BEBA8EAE-BF5A-486C-A8C5-ECC9F3942E4B}">
                <a14:imgProps xmlns:a14="http://schemas.microsoft.com/office/drawing/2010/main">
                  <a14:imgLayer r:embed="rId28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720349" y="162707"/>
            <a:ext cx="1308679" cy="504924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ZA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1682" y="1152000"/>
            <a:ext cx="10999767" cy="503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ZA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1682" y="6320622"/>
            <a:ext cx="4114800" cy="226714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01450" y="6687111"/>
            <a:ext cx="548755" cy="153841"/>
          </a:xfrm>
          <a:prstGeom prst="rect">
            <a:avLst/>
          </a:prstGeom>
          <a:ln w="3175">
            <a:noFill/>
          </a:ln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bg1"/>
                </a:solidFill>
              </a:defRPr>
            </a:lvl1pPr>
          </a:lstStyle>
          <a:p>
            <a:r>
              <a:rPr lang="en-ZA" dirty="0"/>
              <a:t>page </a:t>
            </a:r>
            <a:fld id="{19B51A1E-902D-48AF-9020-955120F399B6}" type="slidenum">
              <a:rPr lang="en-ZA" b="1" i="1" smtClean="0"/>
              <a:pPr/>
              <a:t>‹#›</a:t>
            </a:fld>
            <a:endParaRPr lang="en-ZA" b="1" i="1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DBAFA2-F5E0-42BB-B15D-53BACE961ED2}"/>
              </a:ext>
            </a:extLst>
          </p:cNvPr>
          <p:cNvSpPr/>
          <p:nvPr userDrawn="1"/>
        </p:nvSpPr>
        <p:spPr>
          <a:xfrm>
            <a:off x="0" y="6550320"/>
            <a:ext cx="12192000" cy="153840"/>
          </a:xfrm>
          <a:prstGeom prst="rect">
            <a:avLst/>
          </a:prstGeom>
          <a:gradFill flip="none" rotWithShape="1">
            <a:gsLst>
              <a:gs pos="40000">
                <a:schemeClr val="bg1">
                  <a:alpha val="0"/>
                </a:schemeClr>
              </a:gs>
              <a:gs pos="100000">
                <a:schemeClr val="bg1">
                  <a:alpha val="3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7" r:id="rId3"/>
    <p:sldLayoutId id="2147483664" r:id="rId4"/>
    <p:sldLayoutId id="2147483684" r:id="rId5"/>
    <p:sldLayoutId id="2147483685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83" r:id="rId14"/>
    <p:sldLayoutId id="2147483675" r:id="rId15"/>
    <p:sldLayoutId id="2147483679" r:id="rId16"/>
    <p:sldLayoutId id="2147483680" r:id="rId17"/>
    <p:sldLayoutId id="2147483682" r:id="rId18"/>
    <p:sldLayoutId id="2147483650" r:id="rId19"/>
    <p:sldLayoutId id="2147483652" r:id="rId20"/>
    <p:sldLayoutId id="2147483653" r:id="rId21"/>
    <p:sldLayoutId id="2147483654" r:id="rId22"/>
    <p:sldLayoutId id="2147483655" r:id="rId23"/>
    <p:sldLayoutId id="2147483677" r:id="rId24"/>
    <p:sldLayoutId id="2147483678" r:id="rId2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Relationship Id="rId9" Type="http://schemas.openxmlformats.org/officeDocument/2006/relationships/image" Target="../media/image38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2.png"/><Relationship Id="rId11" Type="http://schemas.openxmlformats.org/officeDocument/2006/relationships/image" Target="../media/image57.svg"/><Relationship Id="rId5" Type="http://schemas.openxmlformats.org/officeDocument/2006/relationships/image" Target="../media/image51.sv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18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Relationship Id="rId6" Type="http://schemas.openxmlformats.org/officeDocument/2006/relationships/image" Target="../media/image17.jpeg"/><Relationship Id="rId5" Type="http://schemas.openxmlformats.org/officeDocument/2006/relationships/image" Target="../media/image16.svg"/><Relationship Id="rId10" Type="http://schemas.openxmlformats.org/officeDocument/2006/relationships/image" Target="../media/image21.sv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2.jp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9.png"/><Relationship Id="rId4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Digital signboard at night">
            <a:extLst>
              <a:ext uri="{FF2B5EF4-FFF2-40B4-BE49-F238E27FC236}">
                <a16:creationId xmlns:a16="http://schemas.microsoft.com/office/drawing/2014/main" id="{158A29DA-889A-405F-9EBC-17F0179D75D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7" name="Rectangle 6" title="Overlay Graphic">
            <a:extLst>
              <a:ext uri="{FF2B5EF4-FFF2-40B4-BE49-F238E27FC236}">
                <a16:creationId xmlns:a16="http://schemas.microsoft.com/office/drawing/2014/main" id="{A0B8B412-7962-44AD-8293-75C5384B789A}"/>
              </a:ext>
            </a:extLst>
          </p:cNvPr>
          <p:cNvSpPr/>
          <p:nvPr/>
        </p:nvSpPr>
        <p:spPr bwMode="ltGray">
          <a:xfrm>
            <a:off x="441325" y="3897167"/>
            <a:ext cx="5877235" cy="2935837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8" name="Rectangle 7" title="Overlay Graphic">
            <a:extLst>
              <a:ext uri="{FF2B5EF4-FFF2-40B4-BE49-F238E27FC236}">
                <a16:creationId xmlns:a16="http://schemas.microsoft.com/office/drawing/2014/main" id="{33ED47D5-16A1-40D1-96F9-393B2558727A}"/>
              </a:ext>
            </a:extLst>
          </p:cNvPr>
          <p:cNvSpPr/>
          <p:nvPr/>
        </p:nvSpPr>
        <p:spPr bwMode="ltGray">
          <a:xfrm>
            <a:off x="441324" y="0"/>
            <a:ext cx="5867711" cy="3897167"/>
          </a:xfrm>
          <a:prstGeom prst="rect">
            <a:avLst/>
          </a:prstGeom>
          <a:solidFill>
            <a:schemeClr val="tx1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B4E65B-AD78-4F8E-AF3D-7759245651E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Blockchain</a:t>
            </a:r>
            <a:br>
              <a:rPr lang="en-ZA" dirty="0"/>
            </a:br>
            <a:r>
              <a:rPr lang="en-ZA" dirty="0"/>
              <a:t>in dept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64A9BB-6E23-4A5F-9B9E-D9C953E9F4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Blockchain from a developer perspective</a:t>
            </a:r>
          </a:p>
        </p:txBody>
      </p:sp>
      <p:cxnSp>
        <p:nvCxnSpPr>
          <p:cNvPr id="15" name="Straight Connector 14" descr="decorative element">
            <a:extLst>
              <a:ext uri="{FF2B5EF4-FFF2-40B4-BE49-F238E27FC236}">
                <a16:creationId xmlns:a16="http://schemas.microsoft.com/office/drawing/2014/main" id="{EDBD2E0D-D8D7-4940-9A82-1ACDAD327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30903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 descr="decorative element">
            <a:extLst>
              <a:ext uri="{FF2B5EF4-FFF2-40B4-BE49-F238E27FC236}">
                <a16:creationId xmlns:a16="http://schemas.microsoft.com/office/drawing/2014/main" id="{26658F5F-1D95-45C0-BA5E-84A608B4A5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41325" y="210466"/>
            <a:ext cx="0" cy="6492753"/>
          </a:xfrm>
          <a:prstGeom prst="line">
            <a:avLst/>
          </a:prstGeom>
          <a:ln w="3175">
            <a:solidFill>
              <a:schemeClr val="bg1">
                <a:lumMod val="95000"/>
                <a:alpha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1AD77B89-F71B-594E-9107-121487C6EBFE}"/>
              </a:ext>
            </a:extLst>
          </p:cNvPr>
          <p:cNvSpPr/>
          <p:nvPr/>
        </p:nvSpPr>
        <p:spPr>
          <a:xfrm>
            <a:off x="5254700" y="280914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09BE67B7-281C-6F4A-8140-587EA6947EC8}"/>
              </a:ext>
            </a:extLst>
          </p:cNvPr>
          <p:cNvSpPr/>
          <p:nvPr/>
        </p:nvSpPr>
        <p:spPr>
          <a:xfrm>
            <a:off x="4403487" y="244531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79F417F3-94E9-EF49-8D84-4717DEC57121}"/>
              </a:ext>
            </a:extLst>
          </p:cNvPr>
          <p:cNvSpPr/>
          <p:nvPr/>
        </p:nvSpPr>
        <p:spPr>
          <a:xfrm>
            <a:off x="4728474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F006BA7F-0B89-014F-908C-094471A1A5DB}"/>
              </a:ext>
            </a:extLst>
          </p:cNvPr>
          <p:cNvSpPr/>
          <p:nvPr/>
        </p:nvSpPr>
        <p:spPr>
          <a:xfrm>
            <a:off x="2879362" y="1924167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B1B4B33D-D738-5A43-81B6-6A61B7E9CA5D}"/>
              </a:ext>
            </a:extLst>
          </p:cNvPr>
          <p:cNvSpPr/>
          <p:nvPr/>
        </p:nvSpPr>
        <p:spPr>
          <a:xfrm>
            <a:off x="3530763" y="266725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A3F8A64-BCA7-4E46-BBD3-B147ED33180C}"/>
              </a:ext>
            </a:extLst>
          </p:cNvPr>
          <p:cNvSpPr/>
          <p:nvPr/>
        </p:nvSpPr>
        <p:spPr>
          <a:xfrm>
            <a:off x="2396667" y="305660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84C10B2-2852-B049-ADEA-1C96ECDFEA8B}"/>
              </a:ext>
            </a:extLst>
          </p:cNvPr>
          <p:cNvSpPr/>
          <p:nvPr/>
        </p:nvSpPr>
        <p:spPr>
          <a:xfrm>
            <a:off x="3896501" y="181790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33EC5CC-A0B0-664E-A0BB-519FBFB9343D}"/>
              </a:ext>
            </a:extLst>
          </p:cNvPr>
          <p:cNvSpPr/>
          <p:nvPr/>
        </p:nvSpPr>
        <p:spPr>
          <a:xfrm>
            <a:off x="4358602" y="298294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A59ABE3C-038A-424E-9FD3-C8A2B1ED9CBC}"/>
              </a:ext>
            </a:extLst>
          </p:cNvPr>
          <p:cNvSpPr/>
          <p:nvPr/>
        </p:nvSpPr>
        <p:spPr>
          <a:xfrm>
            <a:off x="2273623" y="242989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914FE333-CF3B-8E49-863A-9F668F2D919D}"/>
              </a:ext>
            </a:extLst>
          </p:cNvPr>
          <p:cNvSpPr/>
          <p:nvPr/>
        </p:nvSpPr>
        <p:spPr>
          <a:xfrm>
            <a:off x="1273716" y="1944099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B16ACC9B-C4CD-0749-8345-9A58A8C64345}"/>
              </a:ext>
            </a:extLst>
          </p:cNvPr>
          <p:cNvSpPr/>
          <p:nvPr/>
        </p:nvSpPr>
        <p:spPr>
          <a:xfrm>
            <a:off x="858234" y="334052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F0E217EC-D0F4-EB4C-88D1-E2E7EB0722F1}"/>
              </a:ext>
            </a:extLst>
          </p:cNvPr>
          <p:cNvSpPr/>
          <p:nvPr/>
        </p:nvSpPr>
        <p:spPr>
          <a:xfrm>
            <a:off x="3342701" y="2091295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AAA5568-FA0C-D340-80D4-C1F412DA55AB}"/>
              </a:ext>
            </a:extLst>
          </p:cNvPr>
          <p:cNvSpPr/>
          <p:nvPr/>
        </p:nvSpPr>
        <p:spPr>
          <a:xfrm>
            <a:off x="3180638" y="3325076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B48AE782-C177-7440-ADE0-F0CD6FAE1A27}"/>
              </a:ext>
            </a:extLst>
          </p:cNvPr>
          <p:cNvSpPr/>
          <p:nvPr/>
        </p:nvSpPr>
        <p:spPr>
          <a:xfrm>
            <a:off x="869741" y="1939005"/>
            <a:ext cx="2025747" cy="1434905"/>
          </a:xfrm>
          <a:custGeom>
            <a:avLst/>
            <a:gdLst>
              <a:gd name="connsiteX0" fmla="*/ 422030 w 2025747"/>
              <a:gd name="connsiteY0" fmla="*/ 14068 h 1434905"/>
              <a:gd name="connsiteX1" fmla="*/ 0 w 2025747"/>
              <a:gd name="connsiteY1" fmla="*/ 1434905 h 1434905"/>
              <a:gd name="connsiteX2" fmla="*/ 1547446 w 2025747"/>
              <a:gd name="connsiteY2" fmla="*/ 1139483 h 1434905"/>
              <a:gd name="connsiteX3" fmla="*/ 2025747 w 2025747"/>
              <a:gd name="connsiteY3" fmla="*/ 0 h 1434905"/>
              <a:gd name="connsiteX4" fmla="*/ 422030 w 2025747"/>
              <a:gd name="connsiteY4" fmla="*/ 14068 h 14349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5747" h="1434905">
                <a:moveTo>
                  <a:pt x="422030" y="14068"/>
                </a:moveTo>
                <a:lnTo>
                  <a:pt x="0" y="1434905"/>
                </a:lnTo>
                <a:lnTo>
                  <a:pt x="1547446" y="1139483"/>
                </a:lnTo>
                <a:lnTo>
                  <a:pt x="2025747" y="0"/>
                </a:lnTo>
                <a:lnTo>
                  <a:pt x="422030" y="14068"/>
                </a:lnTo>
                <a:close/>
              </a:path>
            </a:pathLst>
          </a:custGeom>
          <a:noFill/>
          <a:ln w="254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E3801634-215B-2E45-B75B-4508B88E8FD2}"/>
              </a:ext>
            </a:extLst>
          </p:cNvPr>
          <p:cNvSpPr/>
          <p:nvPr/>
        </p:nvSpPr>
        <p:spPr>
          <a:xfrm>
            <a:off x="3747116" y="280540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50E27A1D-0916-B244-A273-6035F6D08504}"/>
              </a:ext>
            </a:extLst>
          </p:cNvPr>
          <p:cNvSpPr/>
          <p:nvPr/>
        </p:nvSpPr>
        <p:spPr>
          <a:xfrm>
            <a:off x="3920918" y="2335392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7FC3A229-6D25-F748-B19F-C060EFDA1BE4}"/>
              </a:ext>
            </a:extLst>
          </p:cNvPr>
          <p:cNvSpPr/>
          <p:nvPr/>
        </p:nvSpPr>
        <p:spPr>
          <a:xfrm>
            <a:off x="5353241" y="3570013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4984DEEF-4294-854D-BC8E-EC37338B8F8C}"/>
              </a:ext>
            </a:extLst>
          </p:cNvPr>
          <p:cNvGrpSpPr/>
          <p:nvPr/>
        </p:nvGrpSpPr>
        <p:grpSpPr>
          <a:xfrm>
            <a:off x="1296444" y="1972849"/>
            <a:ext cx="2461364" cy="1384126"/>
            <a:chOff x="1296444" y="1972849"/>
            <a:chExt cx="2461364" cy="1384126"/>
          </a:xfrm>
        </p:grpSpPr>
        <p:sp>
          <p:nvSpPr>
            <p:cNvPr id="44" name="Freeform 43">
              <a:extLst>
                <a:ext uri="{FF2B5EF4-FFF2-40B4-BE49-F238E27FC236}">
                  <a16:creationId xmlns:a16="http://schemas.microsoft.com/office/drawing/2014/main" id="{E3C3444F-AFB6-6A4C-AB52-ED2AE1352E6D}"/>
                </a:ext>
              </a:extLst>
            </p:cNvPr>
            <p:cNvSpPr/>
            <p:nvPr/>
          </p:nvSpPr>
          <p:spPr>
            <a:xfrm>
              <a:off x="2298526" y="2448838"/>
              <a:ext cx="1459282" cy="908137"/>
            </a:xfrm>
            <a:custGeom>
              <a:avLst/>
              <a:gdLst>
                <a:gd name="connsiteX0" fmla="*/ 0 w 1459282"/>
                <a:gd name="connsiteY0" fmla="*/ 0 h 908137"/>
                <a:gd name="connsiteX1" fmla="*/ 118997 w 1459282"/>
                <a:gd name="connsiteY1" fmla="*/ 645091 h 908137"/>
                <a:gd name="connsiteX2" fmla="*/ 908137 w 1459282"/>
                <a:gd name="connsiteY2" fmla="*/ 908137 h 908137"/>
                <a:gd name="connsiteX3" fmla="*/ 1459282 w 1459282"/>
                <a:gd name="connsiteY3" fmla="*/ 388307 h 908137"/>
                <a:gd name="connsiteX4" fmla="*/ 1258866 w 1459282"/>
                <a:gd name="connsiteY4" fmla="*/ 250521 h 908137"/>
                <a:gd name="connsiteX5" fmla="*/ 901874 w 1459282"/>
                <a:gd name="connsiteY5" fmla="*/ 908137 h 908137"/>
                <a:gd name="connsiteX6" fmla="*/ 0 w 1459282"/>
                <a:gd name="connsiteY6" fmla="*/ 0 h 9081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59282" h="908137">
                  <a:moveTo>
                    <a:pt x="0" y="0"/>
                  </a:moveTo>
                  <a:lnTo>
                    <a:pt x="118997" y="645091"/>
                  </a:lnTo>
                  <a:lnTo>
                    <a:pt x="908137" y="908137"/>
                  </a:lnTo>
                  <a:lnTo>
                    <a:pt x="1459282" y="388307"/>
                  </a:lnTo>
                  <a:lnTo>
                    <a:pt x="1258866" y="250521"/>
                  </a:lnTo>
                  <a:lnTo>
                    <a:pt x="901874" y="908137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5" name="Freeform 44">
              <a:extLst>
                <a:ext uri="{FF2B5EF4-FFF2-40B4-BE49-F238E27FC236}">
                  <a16:creationId xmlns:a16="http://schemas.microsoft.com/office/drawing/2014/main" id="{4563DE96-6AB9-1447-A175-C96AC2E5ADD2}"/>
                </a:ext>
              </a:extLst>
            </p:cNvPr>
            <p:cNvSpPr/>
            <p:nvPr/>
          </p:nvSpPr>
          <p:spPr>
            <a:xfrm>
              <a:off x="1296444" y="1972849"/>
              <a:ext cx="1008345" cy="469726"/>
            </a:xfrm>
            <a:custGeom>
              <a:avLst/>
              <a:gdLst>
                <a:gd name="connsiteX0" fmla="*/ 1008345 w 1008345"/>
                <a:gd name="connsiteY0" fmla="*/ 469726 h 469726"/>
                <a:gd name="connsiteX1" fmla="*/ 0 w 1008345"/>
                <a:gd name="connsiteY1" fmla="*/ 0 h 469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008345" h="469726">
                  <a:moveTo>
                    <a:pt x="1008345" y="469726"/>
                  </a:moveTo>
                  <a:lnTo>
                    <a:pt x="0" y="0"/>
                  </a:lnTo>
                </a:path>
              </a:pathLst>
            </a:custGeom>
            <a:noFill/>
            <a:ln w="38100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Freeform 45">
            <a:extLst>
              <a:ext uri="{FF2B5EF4-FFF2-40B4-BE49-F238E27FC236}">
                <a16:creationId xmlns:a16="http://schemas.microsoft.com/office/drawing/2014/main" id="{09F9AFFE-D8FA-6A4D-8B05-5E388BA943E8}"/>
              </a:ext>
            </a:extLst>
          </p:cNvPr>
          <p:cNvSpPr/>
          <p:nvPr/>
        </p:nvSpPr>
        <p:spPr>
          <a:xfrm>
            <a:off x="2304789" y="1947797"/>
            <a:ext cx="1265129" cy="745299"/>
          </a:xfrm>
          <a:custGeom>
            <a:avLst/>
            <a:gdLst>
              <a:gd name="connsiteX0" fmla="*/ 0 w 1265129"/>
              <a:gd name="connsiteY0" fmla="*/ 507304 h 745299"/>
              <a:gd name="connsiteX1" fmla="*/ 594986 w 1265129"/>
              <a:gd name="connsiteY1" fmla="*/ 0 h 745299"/>
              <a:gd name="connsiteX2" fmla="*/ 1070975 w 1265129"/>
              <a:gd name="connsiteY2" fmla="*/ 169102 h 745299"/>
              <a:gd name="connsiteX3" fmla="*/ 1265129 w 1265129"/>
              <a:gd name="connsiteY3" fmla="*/ 745299 h 745299"/>
              <a:gd name="connsiteX4" fmla="*/ 0 w 1265129"/>
              <a:gd name="connsiteY4" fmla="*/ 507304 h 745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65129" h="745299">
                <a:moveTo>
                  <a:pt x="0" y="507304"/>
                </a:moveTo>
                <a:lnTo>
                  <a:pt x="594986" y="0"/>
                </a:lnTo>
                <a:lnTo>
                  <a:pt x="1070975" y="169102"/>
                </a:lnTo>
                <a:lnTo>
                  <a:pt x="1265129" y="745299"/>
                </a:lnTo>
                <a:lnTo>
                  <a:pt x="0" y="507304"/>
                </a:lnTo>
                <a:close/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CD05EAB1-AC0B-884B-BC8E-416D55B6C437}"/>
              </a:ext>
            </a:extLst>
          </p:cNvPr>
          <p:cNvSpPr/>
          <p:nvPr/>
        </p:nvSpPr>
        <p:spPr>
          <a:xfrm>
            <a:off x="2900855" y="1844566"/>
            <a:ext cx="1048407" cy="993227"/>
          </a:xfrm>
          <a:custGeom>
            <a:avLst/>
            <a:gdLst>
              <a:gd name="connsiteX0" fmla="*/ 0 w 1048407"/>
              <a:gd name="connsiteY0" fmla="*/ 94593 h 993227"/>
              <a:gd name="connsiteX1" fmla="*/ 1024759 w 1048407"/>
              <a:gd name="connsiteY1" fmla="*/ 0 h 993227"/>
              <a:gd name="connsiteX2" fmla="*/ 1048407 w 1048407"/>
              <a:gd name="connsiteY2" fmla="*/ 520262 h 993227"/>
              <a:gd name="connsiteX3" fmla="*/ 874986 w 1048407"/>
              <a:gd name="connsiteY3" fmla="*/ 993227 h 993227"/>
              <a:gd name="connsiteX4" fmla="*/ 654269 w 1048407"/>
              <a:gd name="connsiteY4" fmla="*/ 851337 h 993227"/>
              <a:gd name="connsiteX5" fmla="*/ 1032642 w 1048407"/>
              <a:gd name="connsiteY5" fmla="*/ 520262 h 993227"/>
              <a:gd name="connsiteX6" fmla="*/ 457200 w 1048407"/>
              <a:gd name="connsiteY6" fmla="*/ 275896 h 993227"/>
              <a:gd name="connsiteX7" fmla="*/ 0 w 1048407"/>
              <a:gd name="connsiteY7" fmla="*/ 94593 h 9932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48407" h="993227">
                <a:moveTo>
                  <a:pt x="0" y="94593"/>
                </a:moveTo>
                <a:lnTo>
                  <a:pt x="1024759" y="0"/>
                </a:lnTo>
                <a:lnTo>
                  <a:pt x="1048407" y="520262"/>
                </a:lnTo>
                <a:lnTo>
                  <a:pt x="874986" y="993227"/>
                </a:lnTo>
                <a:lnTo>
                  <a:pt x="654269" y="851337"/>
                </a:lnTo>
                <a:lnTo>
                  <a:pt x="1032642" y="520262"/>
                </a:lnTo>
                <a:lnTo>
                  <a:pt x="457200" y="275896"/>
                </a:lnTo>
                <a:lnTo>
                  <a:pt x="0" y="94593"/>
                </a:lnTo>
                <a:close/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D652D710-28B2-0342-A690-316B59C5EE1A}"/>
              </a:ext>
            </a:extLst>
          </p:cNvPr>
          <p:cNvSpPr/>
          <p:nvPr/>
        </p:nvSpPr>
        <p:spPr>
          <a:xfrm>
            <a:off x="3377381" y="1836174"/>
            <a:ext cx="1371600" cy="1172497"/>
          </a:xfrm>
          <a:custGeom>
            <a:avLst/>
            <a:gdLst>
              <a:gd name="connsiteX0" fmla="*/ 545690 w 1371600"/>
              <a:gd name="connsiteY0" fmla="*/ 0 h 1172497"/>
              <a:gd name="connsiteX1" fmla="*/ 0 w 1371600"/>
              <a:gd name="connsiteY1" fmla="*/ 280220 h 1172497"/>
              <a:gd name="connsiteX2" fmla="*/ 398206 w 1371600"/>
              <a:gd name="connsiteY2" fmla="*/ 995516 h 1172497"/>
              <a:gd name="connsiteX3" fmla="*/ 1025013 w 1371600"/>
              <a:gd name="connsiteY3" fmla="*/ 1172497 h 1172497"/>
              <a:gd name="connsiteX4" fmla="*/ 1054509 w 1371600"/>
              <a:gd name="connsiteY4" fmla="*/ 641555 h 1172497"/>
              <a:gd name="connsiteX5" fmla="*/ 1371600 w 1371600"/>
              <a:gd name="connsiteY5" fmla="*/ 125361 h 1172497"/>
              <a:gd name="connsiteX6" fmla="*/ 545690 w 1371600"/>
              <a:gd name="connsiteY6" fmla="*/ 0 h 11724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371600" h="1172497">
                <a:moveTo>
                  <a:pt x="545690" y="0"/>
                </a:moveTo>
                <a:lnTo>
                  <a:pt x="0" y="280220"/>
                </a:lnTo>
                <a:lnTo>
                  <a:pt x="398206" y="995516"/>
                </a:lnTo>
                <a:lnTo>
                  <a:pt x="1025013" y="1172497"/>
                </a:lnTo>
                <a:lnTo>
                  <a:pt x="1054509" y="641555"/>
                </a:lnTo>
                <a:lnTo>
                  <a:pt x="1371600" y="125361"/>
                </a:lnTo>
                <a:lnTo>
                  <a:pt x="545690" y="0"/>
                </a:lnTo>
                <a:close/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Freeform 49">
            <a:extLst>
              <a:ext uri="{FF2B5EF4-FFF2-40B4-BE49-F238E27FC236}">
                <a16:creationId xmlns:a16="http://schemas.microsoft.com/office/drawing/2014/main" id="{128C38FC-6045-314C-954B-FFC8D90F2D8C}"/>
              </a:ext>
            </a:extLst>
          </p:cNvPr>
          <p:cNvSpPr/>
          <p:nvPr/>
        </p:nvSpPr>
        <p:spPr>
          <a:xfrm>
            <a:off x="2899954" y="1841863"/>
            <a:ext cx="1528355" cy="1515291"/>
          </a:xfrm>
          <a:custGeom>
            <a:avLst/>
            <a:gdLst>
              <a:gd name="connsiteX0" fmla="*/ 1025435 w 1528355"/>
              <a:gd name="connsiteY0" fmla="*/ 0 h 1515291"/>
              <a:gd name="connsiteX1" fmla="*/ 1528355 w 1528355"/>
              <a:gd name="connsiteY1" fmla="*/ 627017 h 1515291"/>
              <a:gd name="connsiteX2" fmla="*/ 1051560 w 1528355"/>
              <a:gd name="connsiteY2" fmla="*/ 515983 h 1515291"/>
              <a:gd name="connsiteX3" fmla="*/ 1476103 w 1528355"/>
              <a:gd name="connsiteY3" fmla="*/ 1169126 h 1515291"/>
              <a:gd name="connsiteX4" fmla="*/ 293915 w 1528355"/>
              <a:gd name="connsiteY4" fmla="*/ 1515291 h 1515291"/>
              <a:gd name="connsiteX5" fmla="*/ 0 w 1528355"/>
              <a:gd name="connsiteY5" fmla="*/ 104503 h 1515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8355" h="1515291">
                <a:moveTo>
                  <a:pt x="1025435" y="0"/>
                </a:moveTo>
                <a:lnTo>
                  <a:pt x="1528355" y="627017"/>
                </a:lnTo>
                <a:lnTo>
                  <a:pt x="1051560" y="515983"/>
                </a:lnTo>
                <a:lnTo>
                  <a:pt x="1476103" y="1169126"/>
                </a:lnTo>
                <a:lnTo>
                  <a:pt x="293915" y="1515291"/>
                </a:lnTo>
                <a:lnTo>
                  <a:pt x="0" y="104503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Freeform 50">
            <a:extLst>
              <a:ext uri="{FF2B5EF4-FFF2-40B4-BE49-F238E27FC236}">
                <a16:creationId xmlns:a16="http://schemas.microsoft.com/office/drawing/2014/main" id="{A6933F79-B22A-7342-A4CD-28B3FA9916D5}"/>
              </a:ext>
            </a:extLst>
          </p:cNvPr>
          <p:cNvSpPr/>
          <p:nvPr/>
        </p:nvSpPr>
        <p:spPr>
          <a:xfrm>
            <a:off x="3938451" y="1965960"/>
            <a:ext cx="816429" cy="398417"/>
          </a:xfrm>
          <a:custGeom>
            <a:avLst/>
            <a:gdLst>
              <a:gd name="connsiteX0" fmla="*/ 816429 w 816429"/>
              <a:gd name="connsiteY0" fmla="*/ 0 h 398417"/>
              <a:gd name="connsiteX1" fmla="*/ 0 w 816429"/>
              <a:gd name="connsiteY1" fmla="*/ 398417 h 398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6429" h="398417">
                <a:moveTo>
                  <a:pt x="816429" y="0"/>
                </a:moveTo>
                <a:lnTo>
                  <a:pt x="0" y="398417"/>
                </a:lnTo>
              </a:path>
            </a:pathLst>
          </a:cu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1">
            <a:extLst>
              <a:ext uri="{FF2B5EF4-FFF2-40B4-BE49-F238E27FC236}">
                <a16:creationId xmlns:a16="http://schemas.microsoft.com/office/drawing/2014/main" id="{9EE8E47D-FB9A-C347-BBE8-67041206F8E2}"/>
              </a:ext>
            </a:extLst>
          </p:cNvPr>
          <p:cNvSpPr/>
          <p:nvPr/>
        </p:nvSpPr>
        <p:spPr>
          <a:xfrm>
            <a:off x="4376057" y="1965960"/>
            <a:ext cx="1012372" cy="1652451"/>
          </a:xfrm>
          <a:custGeom>
            <a:avLst/>
            <a:gdLst>
              <a:gd name="connsiteX0" fmla="*/ 372292 w 1012372"/>
              <a:gd name="connsiteY0" fmla="*/ 0 h 1652451"/>
              <a:gd name="connsiteX1" fmla="*/ 907869 w 1012372"/>
              <a:gd name="connsiteY1" fmla="*/ 875211 h 1652451"/>
              <a:gd name="connsiteX2" fmla="*/ 1012372 w 1012372"/>
              <a:gd name="connsiteY2" fmla="*/ 1652451 h 1652451"/>
              <a:gd name="connsiteX3" fmla="*/ 0 w 1012372"/>
              <a:gd name="connsiteY3" fmla="*/ 1045029 h 1652451"/>
              <a:gd name="connsiteX4" fmla="*/ 907869 w 1012372"/>
              <a:gd name="connsiteY4" fmla="*/ 875211 h 1652451"/>
              <a:gd name="connsiteX5" fmla="*/ 58783 w 1012372"/>
              <a:gd name="connsiteY5" fmla="*/ 509451 h 1652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12372" h="1652451">
                <a:moveTo>
                  <a:pt x="372292" y="0"/>
                </a:moveTo>
                <a:lnTo>
                  <a:pt x="907869" y="875211"/>
                </a:lnTo>
                <a:lnTo>
                  <a:pt x="1012372" y="1652451"/>
                </a:lnTo>
                <a:lnTo>
                  <a:pt x="0" y="1045029"/>
                </a:lnTo>
                <a:lnTo>
                  <a:pt x="907869" y="875211"/>
                </a:lnTo>
                <a:lnTo>
                  <a:pt x="58783" y="509451"/>
                </a:lnTo>
              </a:path>
            </a:pathLst>
          </a:custGeom>
          <a:noFill/>
          <a:ln w="12700">
            <a:solidFill>
              <a:schemeClr val="bg1"/>
            </a:solidFill>
          </a:ln>
          <a:effectLst>
            <a:glow rad="1651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81BC3F99-0139-C84D-A10B-DE5D629B56EF}"/>
              </a:ext>
            </a:extLst>
          </p:cNvPr>
          <p:cNvSpPr/>
          <p:nvPr/>
        </p:nvSpPr>
        <p:spPr>
          <a:xfrm>
            <a:off x="2008875" y="1171590"/>
            <a:ext cx="48834" cy="4883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70000">
                <a:schemeClr val="accent2">
                  <a:lumMod val="20000"/>
                  <a:lumOff val="80000"/>
                </a:schemeClr>
              </a:gs>
              <a:gs pos="65000">
                <a:srgbClr val="F7FF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>
            <a:glow rad="1651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55" name="Freeform 54">
            <a:extLst>
              <a:ext uri="{FF2B5EF4-FFF2-40B4-BE49-F238E27FC236}">
                <a16:creationId xmlns:a16="http://schemas.microsoft.com/office/drawing/2014/main" id="{36BF18C9-21BB-ED42-9E3A-F7390C258434}"/>
              </a:ext>
            </a:extLst>
          </p:cNvPr>
          <p:cNvSpPr/>
          <p:nvPr/>
        </p:nvSpPr>
        <p:spPr>
          <a:xfrm>
            <a:off x="1300163" y="1196502"/>
            <a:ext cx="1598680" cy="1254868"/>
          </a:xfrm>
          <a:custGeom>
            <a:avLst/>
            <a:gdLst>
              <a:gd name="connsiteX0" fmla="*/ 0 w 1598680"/>
              <a:gd name="connsiteY0" fmla="*/ 760886 h 1254868"/>
              <a:gd name="connsiteX1" fmla="*/ 732918 w 1598680"/>
              <a:gd name="connsiteY1" fmla="*/ 0 h 1254868"/>
              <a:gd name="connsiteX2" fmla="*/ 1598680 w 1598680"/>
              <a:gd name="connsiteY2" fmla="*/ 749030 h 1254868"/>
              <a:gd name="connsiteX3" fmla="*/ 995565 w 1598680"/>
              <a:gd name="connsiteY3" fmla="*/ 1254868 h 1254868"/>
              <a:gd name="connsiteX4" fmla="*/ 732918 w 1598680"/>
              <a:gd name="connsiteY4" fmla="*/ 0 h 1254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8680" h="1254868">
                <a:moveTo>
                  <a:pt x="0" y="760886"/>
                </a:moveTo>
                <a:lnTo>
                  <a:pt x="732918" y="0"/>
                </a:lnTo>
                <a:lnTo>
                  <a:pt x="1598680" y="749030"/>
                </a:lnTo>
                <a:lnTo>
                  <a:pt x="995565" y="1254868"/>
                </a:lnTo>
                <a:lnTo>
                  <a:pt x="732918" y="0"/>
                </a:lnTo>
              </a:path>
            </a:pathLst>
          </a:custGeom>
          <a:noFill/>
          <a:ln w="38100">
            <a:solidFill>
              <a:schemeClr val="bg1"/>
            </a:solidFill>
          </a:ln>
          <a:effectLst>
            <a:glow rad="76200">
              <a:schemeClr val="bg1">
                <a:alpha val="2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40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40"/>
    </mc:Choice>
    <mc:Fallback xmlns="">
      <p:transition spd="slow" advTm="534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DDD3C24B-1627-4843-8E72-846167F1C6DA}"/>
              </a:ext>
            </a:extLst>
          </p:cNvPr>
          <p:cNvSpPr/>
          <p:nvPr/>
        </p:nvSpPr>
        <p:spPr>
          <a:xfrm>
            <a:off x="1104163" y="2398124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00B63BBBE01EEED093CB22BB8F5ACDC3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F07074-6013-7A4C-BFEC-E1F6DAC7BBD1}"/>
              </a:ext>
            </a:extLst>
          </p:cNvPr>
          <p:cNvSpPr/>
          <p:nvPr/>
        </p:nvSpPr>
        <p:spPr>
          <a:xfrm>
            <a:off x="1104163" y="3869109"/>
            <a:ext cx="4519250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0000000000B1F7EEC74BB09403FAE596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44FBEDD-C436-FF4F-ABC1-D23636EFF7F6}"/>
              </a:ext>
            </a:extLst>
          </p:cNvPr>
          <p:cNvSpPr/>
          <p:nvPr/>
        </p:nvSpPr>
        <p:spPr>
          <a:xfrm>
            <a:off x="1091371" y="5186730"/>
            <a:ext cx="4544834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000000000000000000000000000B2C5CA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6C9CEBD-3FD0-F246-BC87-50B52B88C0D1}"/>
              </a:ext>
            </a:extLst>
          </p:cNvPr>
          <p:cNvSpPr/>
          <p:nvPr/>
        </p:nvSpPr>
        <p:spPr>
          <a:xfrm>
            <a:off x="1104163" y="2797799"/>
            <a:ext cx="4826962" cy="36933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946209575448381989743761722009374147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28DCABE-B9BC-3244-BAD2-2D60DCBAF156}"/>
              </a:ext>
            </a:extLst>
          </p:cNvPr>
          <p:cNvSpPr/>
          <p:nvPr/>
        </p:nvSpPr>
        <p:spPr>
          <a:xfrm>
            <a:off x="1104163" y="4273823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000000000215150699278913695733441942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83BD6A-044B-794F-B291-4174D046EAA2}"/>
              </a:ext>
            </a:extLst>
          </p:cNvPr>
          <p:cNvSpPr/>
          <p:nvPr/>
        </p:nvSpPr>
        <p:spPr>
          <a:xfrm>
            <a:off x="1091371" y="5586405"/>
            <a:ext cx="48269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000000000000000000000000000011716042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FE1023F-4B00-4E42-85F0-9009E09A77D9}"/>
              </a:ext>
            </a:extLst>
          </p:cNvPr>
          <p:cNvCxnSpPr>
            <a:cxnSpLocks/>
          </p:cNvCxnSpPr>
          <p:nvPr/>
        </p:nvCxnSpPr>
        <p:spPr>
          <a:xfrm>
            <a:off x="1104163" y="2453402"/>
            <a:ext cx="0" cy="687577"/>
          </a:xfrm>
          <a:prstGeom prst="line">
            <a:avLst/>
          </a:prstGeom>
          <a:ln w="635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07DD233-C60F-5C45-817D-71EA21F34897}"/>
              </a:ext>
            </a:extLst>
          </p:cNvPr>
          <p:cNvCxnSpPr>
            <a:cxnSpLocks/>
          </p:cNvCxnSpPr>
          <p:nvPr/>
        </p:nvCxnSpPr>
        <p:spPr>
          <a:xfrm>
            <a:off x="1104163" y="3916749"/>
            <a:ext cx="0" cy="687577"/>
          </a:xfrm>
          <a:prstGeom prst="line">
            <a:avLst/>
          </a:prstGeom>
          <a:ln w="635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9C34903-EBF2-4045-B944-69B3A1B213CC}"/>
              </a:ext>
            </a:extLst>
          </p:cNvPr>
          <p:cNvCxnSpPr>
            <a:cxnSpLocks/>
          </p:cNvCxnSpPr>
          <p:nvPr/>
        </p:nvCxnSpPr>
        <p:spPr>
          <a:xfrm>
            <a:off x="1086655" y="5232129"/>
            <a:ext cx="0" cy="687577"/>
          </a:xfrm>
          <a:prstGeom prst="line">
            <a:avLst/>
          </a:prstGeom>
          <a:ln w="635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>
            <a:extLst>
              <a:ext uri="{FF2B5EF4-FFF2-40B4-BE49-F238E27FC236}">
                <a16:creationId xmlns:a16="http://schemas.microsoft.com/office/drawing/2014/main" id="{E308A2AB-28DB-144E-AC2F-BA8BEF36948D}"/>
              </a:ext>
            </a:extLst>
          </p:cNvPr>
          <p:cNvSpPr/>
          <p:nvPr/>
        </p:nvSpPr>
        <p:spPr>
          <a:xfrm>
            <a:off x="1618149" y="1619294"/>
            <a:ext cx="360226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A Hash is a Number!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34" name="Graphic 33" descr="Flag">
            <a:extLst>
              <a:ext uri="{FF2B5EF4-FFF2-40B4-BE49-F238E27FC236}">
                <a16:creationId xmlns:a16="http://schemas.microsoft.com/office/drawing/2014/main" id="{47E8FDB0-76C0-3846-BD14-7FE8EFE1C4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008801" y="5656686"/>
            <a:ext cx="622800" cy="622800"/>
          </a:xfrm>
          <a:prstGeom prst="rect">
            <a:avLst/>
          </a:prstGeom>
        </p:spPr>
      </p:pic>
      <p:pic>
        <p:nvPicPr>
          <p:cNvPr id="33" name="Graphic 32" descr="Flag">
            <a:extLst>
              <a:ext uri="{FF2B5EF4-FFF2-40B4-BE49-F238E27FC236}">
                <a16:creationId xmlns:a16="http://schemas.microsoft.com/office/drawing/2014/main" id="{CB592164-31A1-DF47-A1E0-6DA1768D6A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58387" y="2223987"/>
            <a:ext cx="622800" cy="622800"/>
          </a:xfrm>
          <a:prstGeom prst="rect">
            <a:avLst/>
          </a:prstGeom>
        </p:spPr>
      </p:pic>
      <p:pic>
        <p:nvPicPr>
          <p:cNvPr id="25" name="Graphic 24" descr="Flag">
            <a:extLst>
              <a:ext uri="{FF2B5EF4-FFF2-40B4-BE49-F238E27FC236}">
                <a16:creationId xmlns:a16="http://schemas.microsoft.com/office/drawing/2014/main" id="{CE68D952-6C4C-5841-A3E2-542CE50D8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263835" y="3293949"/>
            <a:ext cx="622800" cy="6228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99A20435-40D3-5441-AA3D-A90891EA2A65}"/>
              </a:ext>
            </a:extLst>
          </p:cNvPr>
          <p:cNvSpPr/>
          <p:nvPr/>
        </p:nvSpPr>
        <p:spPr>
          <a:xfrm rot="3343091">
            <a:off x="7407042" y="4192712"/>
            <a:ext cx="1989885" cy="970239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  <a:tileRect/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Difficulty Target</a:t>
            </a:r>
          </a:p>
        </p:txBody>
      </p:sp>
    </p:spTree>
    <p:extLst>
      <p:ext uri="{BB962C8B-B14F-4D97-AF65-F5344CB8AC3E}">
        <p14:creationId xmlns:p14="http://schemas.microsoft.com/office/powerpoint/2010/main" val="3762311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2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2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9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5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9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" grpId="0"/>
      <p:bldP spid="3" grpId="1"/>
      <p:bldP spid="10" grpId="0"/>
      <p:bldP spid="10" grpId="1"/>
      <p:bldP spid="11" grpId="0"/>
      <p:bldP spid="11" grpId="1"/>
      <p:bldP spid="12" grpId="0"/>
      <p:bldP spid="12" grpId="1"/>
      <p:bldP spid="14" grpId="0"/>
      <p:bldP spid="14" grpId="1"/>
      <p:bldP spid="16" grpId="0"/>
      <p:bldP spid="16" grpId="1"/>
      <p:bldP spid="28" grpId="0"/>
      <p:bldP spid="28" grpId="1"/>
      <p:bldP spid="29" grpId="0" animBg="1"/>
      <p:bldP spid="31" grpId="0" animBg="1"/>
      <p:bldP spid="31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0023B2C5CA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3377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5" presetClass="emph" presetSubtype="0" repeatCount="4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5" grpId="1" animBg="1"/>
      <p:bldP spid="35" grpId="2" animBg="1"/>
      <p:bldP spid="37" grpId="0" animBg="1"/>
      <p:bldP spid="38" grpId="0" animBg="1"/>
      <p:bldP spid="19" grpId="0" animBg="1"/>
      <p:bldP spid="22" grpId="0" animBg="1"/>
      <p:bldP spid="4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50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0056EA2A5B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03DD424F-C9BF-7641-9F17-6D1028528011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</p:spTree>
    <p:extLst>
      <p:ext uri="{BB962C8B-B14F-4D97-AF65-F5344CB8AC3E}">
        <p14:creationId xmlns:p14="http://schemas.microsoft.com/office/powerpoint/2010/main" val="27626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20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0046724EA1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C8F60BA1-15C1-C64E-B398-894F064573F8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627DB533-BD7F-5242-A1C2-D15817736AA7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</p:spTree>
    <p:extLst>
      <p:ext uri="{BB962C8B-B14F-4D97-AF65-F5344CB8AC3E}">
        <p14:creationId xmlns:p14="http://schemas.microsoft.com/office/powerpoint/2010/main" val="21343652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10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FFC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00FE67A5E9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34B33AA-4B5D-5347-A26B-5F240B315315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D3296B36-B5DD-F143-BB1E-47EEDAC9B930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6" name="Terminator 25">
            <a:extLst>
              <a:ext uri="{FF2B5EF4-FFF2-40B4-BE49-F238E27FC236}">
                <a16:creationId xmlns:a16="http://schemas.microsoft.com/office/drawing/2014/main" id="{1289714B-847C-D54E-B47B-F77A48394125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</p:spTree>
    <p:extLst>
      <p:ext uri="{BB962C8B-B14F-4D97-AF65-F5344CB8AC3E}">
        <p14:creationId xmlns:p14="http://schemas.microsoft.com/office/powerpoint/2010/main" val="10577878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9CE6542-F9E3-594F-8D0F-7BBD93B9D516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BC4889-15C5-2441-9AB3-6FE0AA385358}"/>
              </a:ext>
            </a:extLst>
          </p:cNvPr>
          <p:cNvSpPr/>
          <p:nvPr/>
        </p:nvSpPr>
        <p:spPr>
          <a:xfrm>
            <a:off x="7117976" y="5517441"/>
            <a:ext cx="4254868" cy="894770"/>
          </a:xfrm>
          <a:prstGeom prst="rect">
            <a:avLst/>
          </a:prstGeom>
          <a:solidFill>
            <a:srgbClr val="00B0F0">
              <a:alpha val="22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3" name="Title 1">
            <a:extLst>
              <a:ext uri="{FF2B5EF4-FFF2-40B4-BE49-F238E27FC236}">
                <a16:creationId xmlns:a16="http://schemas.microsoft.com/office/drawing/2014/main" id="{B97FEF69-2CB2-0A4D-9CF2-D7D3801EFB3C}"/>
              </a:ext>
            </a:extLst>
          </p:cNvPr>
          <p:cNvSpPr txBox="1">
            <a:spLocks/>
          </p:cNvSpPr>
          <p:nvPr/>
        </p:nvSpPr>
        <p:spPr>
          <a:xfrm>
            <a:off x="601682" y="432000"/>
            <a:ext cx="9973553" cy="432000"/>
          </a:xfrm>
          <a:prstGeom prst="rect">
            <a:avLst/>
          </a:prstGeom>
          <a:noFill/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200" cap="none" dirty="0"/>
              <a:t>How Mining Work?</a:t>
            </a:r>
          </a:p>
        </p:txBody>
      </p: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4DDCD911-B540-3047-9C03-35A3D7BC6161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22">
            <a:extLst>
              <a:ext uri="{FF2B5EF4-FFF2-40B4-BE49-F238E27FC236}">
                <a16:creationId xmlns:a16="http://schemas.microsoft.com/office/drawing/2014/main" id="{B02C4A18-54EA-4A4B-B7A4-A632B6DBF12A}"/>
              </a:ext>
            </a:extLst>
          </p:cNvPr>
          <p:cNvGrpSpPr/>
          <p:nvPr/>
        </p:nvGrpSpPr>
        <p:grpSpPr>
          <a:xfrm>
            <a:off x="6713412" y="1036487"/>
            <a:ext cx="4659432" cy="5504025"/>
            <a:chOff x="6713412" y="1036487"/>
            <a:chExt cx="4659432" cy="550402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6B6E6EBB-142B-EB46-8996-10D628566605}"/>
                </a:ext>
              </a:extLst>
            </p:cNvPr>
            <p:cNvSpPr/>
            <p:nvPr/>
          </p:nvSpPr>
          <p:spPr>
            <a:xfrm>
              <a:off x="7117976" y="1758774"/>
              <a:ext cx="4254868" cy="465995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A612BE0-44D3-FF4C-B1F6-6EF3DDA67277}"/>
                </a:ext>
              </a:extLst>
            </p:cNvPr>
            <p:cNvSpPr/>
            <p:nvPr/>
          </p:nvSpPr>
          <p:spPr>
            <a:xfrm>
              <a:off x="7499771" y="1036487"/>
              <a:ext cx="349127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</a:rPr>
                <a:t>All Possible Hashes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30A91C6-72E4-9E4F-B4FC-6E3357B6DAFF}"/>
                </a:ext>
              </a:extLst>
            </p:cNvPr>
            <p:cNvSpPr/>
            <p:nvPr/>
          </p:nvSpPr>
          <p:spPr>
            <a:xfrm>
              <a:off x="6713412" y="1619295"/>
              <a:ext cx="394660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+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CDDF39C-19ED-4A4D-9866-B2DAB4A21C8B}"/>
                </a:ext>
              </a:extLst>
            </p:cNvPr>
            <p:cNvSpPr/>
            <p:nvPr/>
          </p:nvSpPr>
          <p:spPr>
            <a:xfrm>
              <a:off x="6750281" y="5955737"/>
              <a:ext cx="320922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3200" dirty="0">
                  <a:solidFill>
                    <a:schemeClr val="bg1"/>
                  </a:solidFill>
                  <a:effectLst>
                    <a:glow rad="88900">
                      <a:schemeClr val="accent1">
                        <a:alpha val="40000"/>
                      </a:schemeClr>
                    </a:glow>
                  </a:effectLst>
                </a:rPr>
                <a:t>-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DE2854A0-7371-ED47-AA71-BA9B0077510B}"/>
              </a:ext>
            </a:extLst>
          </p:cNvPr>
          <p:cNvSpPr/>
          <p:nvPr/>
        </p:nvSpPr>
        <p:spPr>
          <a:xfrm>
            <a:off x="7116408" y="1758772"/>
            <a:ext cx="4256436" cy="3758669"/>
          </a:xfrm>
          <a:prstGeom prst="rect">
            <a:avLst/>
          </a:prstGeom>
          <a:solidFill>
            <a:srgbClr val="FFC000">
              <a:alpha val="17000"/>
            </a:srgb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A2825E0-ED5B-0E43-B3B7-1A11E37BFE31}"/>
              </a:ext>
            </a:extLst>
          </p:cNvPr>
          <p:cNvSpPr/>
          <p:nvPr/>
        </p:nvSpPr>
        <p:spPr>
          <a:xfrm>
            <a:off x="1225296" y="1758772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Index: 102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EB85ED5B-1DC4-914E-8565-D2672F984D8A}"/>
              </a:ext>
            </a:extLst>
          </p:cNvPr>
          <p:cNvSpPr/>
          <p:nvPr/>
        </p:nvSpPr>
        <p:spPr>
          <a:xfrm>
            <a:off x="1225296" y="2553934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Nonce: 340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56D715D-B738-6A48-87BF-02A4CC7345D2}"/>
              </a:ext>
            </a:extLst>
          </p:cNvPr>
          <p:cNvSpPr/>
          <p:nvPr/>
        </p:nvSpPr>
        <p:spPr>
          <a:xfrm>
            <a:off x="1225296" y="3349096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Data: “Hello world”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337C321-21D2-1041-988A-BC47BB8C8D96}"/>
              </a:ext>
            </a:extLst>
          </p:cNvPr>
          <p:cNvSpPr/>
          <p:nvPr/>
        </p:nvSpPr>
        <p:spPr>
          <a:xfrm>
            <a:off x="1225296" y="4144258"/>
            <a:ext cx="4407408" cy="795162"/>
          </a:xfrm>
          <a:prstGeom prst="rect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Prev.Hash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0000B1F7EEC7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169E708-05D3-B045-BE69-19870E359E5A}"/>
              </a:ext>
            </a:extLst>
          </p:cNvPr>
          <p:cNvSpPr/>
          <p:nvPr/>
        </p:nvSpPr>
        <p:spPr>
          <a:xfrm>
            <a:off x="1225296" y="1758772"/>
            <a:ext cx="4407408" cy="3180648"/>
          </a:xfrm>
          <a:prstGeom prst="rect">
            <a:avLst/>
          </a:prstGeom>
          <a:noFill/>
          <a:ln w="38100">
            <a:solidFill>
              <a:srgbClr val="00B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Curved Right Arrow 21">
            <a:extLst>
              <a:ext uri="{FF2B5EF4-FFF2-40B4-BE49-F238E27FC236}">
                <a16:creationId xmlns:a16="http://schemas.microsoft.com/office/drawing/2014/main" id="{F718F43E-C384-D548-AB95-6D23F481CE95}"/>
              </a:ext>
            </a:extLst>
          </p:cNvPr>
          <p:cNvSpPr/>
          <p:nvPr/>
        </p:nvSpPr>
        <p:spPr>
          <a:xfrm>
            <a:off x="406140" y="3573240"/>
            <a:ext cx="623614" cy="2382497"/>
          </a:xfrm>
          <a:prstGeom prst="curvedRightArrow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74F4408-1FEC-B642-9258-4804C2FD8E9D}"/>
              </a:ext>
            </a:extLst>
          </p:cNvPr>
          <p:cNvSpPr/>
          <p:nvPr/>
        </p:nvSpPr>
        <p:spPr>
          <a:xfrm>
            <a:off x="1225296" y="5392400"/>
            <a:ext cx="4407408" cy="795162"/>
          </a:xfrm>
          <a:prstGeom prst="rect">
            <a:avLst/>
          </a:prstGeom>
          <a:noFill/>
          <a:ln w="38100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Hash: </a:t>
            </a:r>
            <a:r>
              <a:rPr lang="en-US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0000EA562AF6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Terminator 23">
            <a:extLst>
              <a:ext uri="{FF2B5EF4-FFF2-40B4-BE49-F238E27FC236}">
                <a16:creationId xmlns:a16="http://schemas.microsoft.com/office/drawing/2014/main" id="{A965128A-D7FB-6846-8DCA-28DB98AF8A0A}"/>
              </a:ext>
            </a:extLst>
          </p:cNvPr>
          <p:cNvSpPr/>
          <p:nvPr/>
        </p:nvSpPr>
        <p:spPr>
          <a:xfrm>
            <a:off x="7374568" y="1988238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50</a:t>
            </a:r>
          </a:p>
        </p:txBody>
      </p:sp>
      <p:sp>
        <p:nvSpPr>
          <p:cNvPr id="25" name="Terminator 24">
            <a:extLst>
              <a:ext uri="{FF2B5EF4-FFF2-40B4-BE49-F238E27FC236}">
                <a16:creationId xmlns:a16="http://schemas.microsoft.com/office/drawing/2014/main" id="{9AA2F035-5709-014E-BFBE-C50DCB6C23E4}"/>
              </a:ext>
            </a:extLst>
          </p:cNvPr>
          <p:cNvSpPr/>
          <p:nvPr/>
        </p:nvSpPr>
        <p:spPr>
          <a:xfrm>
            <a:off x="8174668" y="4303725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20</a:t>
            </a:r>
          </a:p>
        </p:txBody>
      </p:sp>
      <p:sp>
        <p:nvSpPr>
          <p:cNvPr id="27" name="Terminator 26">
            <a:extLst>
              <a:ext uri="{FF2B5EF4-FFF2-40B4-BE49-F238E27FC236}">
                <a16:creationId xmlns:a16="http://schemas.microsoft.com/office/drawing/2014/main" id="{A7B01341-C00C-7340-8DBC-0352EF76C72D}"/>
              </a:ext>
            </a:extLst>
          </p:cNvPr>
          <p:cNvSpPr/>
          <p:nvPr/>
        </p:nvSpPr>
        <p:spPr>
          <a:xfrm>
            <a:off x="9244626" y="3090009"/>
            <a:ext cx="1600200" cy="460763"/>
          </a:xfrm>
          <a:prstGeom prst="flowChartTerminator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10</a:t>
            </a:r>
          </a:p>
        </p:txBody>
      </p:sp>
      <p:sp>
        <p:nvSpPr>
          <p:cNvPr id="28" name="Terminator 27">
            <a:extLst>
              <a:ext uri="{FF2B5EF4-FFF2-40B4-BE49-F238E27FC236}">
                <a16:creationId xmlns:a16="http://schemas.microsoft.com/office/drawing/2014/main" id="{19C67482-977D-B64C-B4BA-F12A22943AB6}"/>
              </a:ext>
            </a:extLst>
          </p:cNvPr>
          <p:cNvSpPr/>
          <p:nvPr/>
        </p:nvSpPr>
        <p:spPr>
          <a:xfrm>
            <a:off x="8188780" y="5753658"/>
            <a:ext cx="1746528" cy="460763"/>
          </a:xfrm>
          <a:prstGeom prst="flowChartTerminator">
            <a:avLst/>
          </a:prstGeom>
          <a:noFill/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Nonce = 340</a:t>
            </a:r>
          </a:p>
        </p:txBody>
      </p:sp>
    </p:spTree>
    <p:extLst>
      <p:ext uri="{BB962C8B-B14F-4D97-AF65-F5344CB8AC3E}">
        <p14:creationId xmlns:p14="http://schemas.microsoft.com/office/powerpoint/2010/main" val="5435846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TextBox 17">
            <a:extLst>
              <a:ext uri="{FF2B5EF4-FFF2-40B4-BE49-F238E27FC236}">
                <a16:creationId xmlns:a16="http://schemas.microsoft.com/office/drawing/2014/main" id="{7ADCE2BC-42BD-E642-82FE-88490D9A4AFD}"/>
              </a:ext>
            </a:extLst>
          </p:cNvPr>
          <p:cNvSpPr txBox="1"/>
          <p:nvPr/>
        </p:nvSpPr>
        <p:spPr>
          <a:xfrm>
            <a:off x="13944600" y="3112477"/>
            <a:ext cx="184731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18CA70-80D0-5346-A6B8-6B870CBB56F7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757C3BB-2A57-4348-8061-27F4862FA963}"/>
              </a:ext>
            </a:extLst>
          </p:cNvPr>
          <p:cNvSpPr/>
          <p:nvPr/>
        </p:nvSpPr>
        <p:spPr>
          <a:xfrm>
            <a:off x="3259015" y="1951672"/>
            <a:ext cx="60960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Okie </a:t>
            </a:r>
            <a:r>
              <a:rPr lang="en-ZA" sz="7000" b="1" cap="all" spc="-150" dirty="0" err="1">
                <a:solidFill>
                  <a:prstClr val="white"/>
                </a:solidFill>
                <a:ea typeface="+mj-ea"/>
                <a:cs typeface="+mj-cs"/>
              </a:rPr>
              <a:t>Dokie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!</a:t>
            </a:r>
            <a:b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</a:b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Let’s</a:t>
            </a:r>
            <a:r>
              <a:rPr lang="en-ZA" sz="7000" b="1" cap="all" spc="-150" dirty="0">
                <a:solidFill>
                  <a:prstClr val="white"/>
                </a:solidFill>
                <a:ea typeface="+mj-ea"/>
                <a:cs typeface="+mj-cs"/>
              </a:rPr>
              <a:t> See some </a:t>
            </a:r>
            <a:r>
              <a:rPr lang="en-ZA" sz="7000" b="1" cap="all" spc="-150" dirty="0">
                <a:solidFill>
                  <a:schemeClr val="accent2">
                    <a:lumMod val="60000"/>
                    <a:lumOff val="40000"/>
                  </a:schemeClr>
                </a:solidFill>
                <a:ea typeface="+mj-ea"/>
                <a:cs typeface="+mj-cs"/>
              </a:rPr>
              <a:t>Code</a:t>
            </a:r>
            <a:r>
              <a:rPr lang="en-ZA" sz="7000" b="1" cap="all" spc="-150" dirty="0">
                <a:solidFill>
                  <a:schemeClr val="bg1"/>
                </a:solidFill>
                <a:ea typeface="+mj-ea"/>
                <a:cs typeface="+mj-cs"/>
              </a:rPr>
              <a:t>!</a:t>
            </a:r>
            <a:endParaRPr lang="en-US" sz="7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2917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93AFEC06-6EC9-5D40-A985-10F70D0173F9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838D6761-0028-3344-9B57-F5DED6D9D7CE}"/>
              </a:ext>
            </a:extLst>
          </p:cNvPr>
          <p:cNvGrpSpPr/>
          <p:nvPr/>
        </p:nvGrpSpPr>
        <p:grpSpPr>
          <a:xfrm>
            <a:off x="906370" y="667365"/>
            <a:ext cx="5126007" cy="880294"/>
            <a:chOff x="6617468" y="742938"/>
            <a:chExt cx="5126007" cy="880294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6EEB8047-933A-D04C-B488-390FEA60DA3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Immutable Ledger</a:t>
              </a:r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1FC47805-37D6-EC4D-9901-1C65CF3B6E89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53" name="Graphic 52" descr="List">
                <a:extLst>
                  <a:ext uri="{FF2B5EF4-FFF2-40B4-BE49-F238E27FC236}">
                    <a16:creationId xmlns:a16="http://schemas.microsoft.com/office/drawing/2014/main" id="{95CBE68B-4152-2E47-AE3B-87402D51831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F705A791-BCA3-C54F-A062-001621462378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B02ECA4-AC8F-154C-81CD-9C2F0DA8C2DD}"/>
              </a:ext>
            </a:extLst>
          </p:cNvPr>
          <p:cNvGrpSpPr/>
          <p:nvPr/>
        </p:nvGrpSpPr>
        <p:grpSpPr>
          <a:xfrm>
            <a:off x="3047791" y="2215024"/>
            <a:ext cx="5133890" cy="880294"/>
            <a:chOff x="6617468" y="2267440"/>
            <a:chExt cx="5133890" cy="880294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B2B7BA9-77EB-3942-96F7-43CDC5223582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Distributed P2P Network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88CF62E-4F78-1047-AD17-934174D1EF7E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59" name="Graphic 58" descr="Users">
                <a:extLst>
                  <a:ext uri="{FF2B5EF4-FFF2-40B4-BE49-F238E27FC236}">
                    <a16:creationId xmlns:a16="http://schemas.microsoft.com/office/drawing/2014/main" id="{2347C8DD-EBF9-4D46-8AEC-18A51A5F69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14466728-A06C-C647-91F1-3333832BD03A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A60FE90A-C1B0-654E-84A7-711C1E706BA5}"/>
              </a:ext>
            </a:extLst>
          </p:cNvPr>
          <p:cNvGrpSpPr/>
          <p:nvPr/>
        </p:nvGrpSpPr>
        <p:grpSpPr>
          <a:xfrm>
            <a:off x="5133389" y="3762683"/>
            <a:ext cx="5149709" cy="880294"/>
            <a:chOff x="6617468" y="3644657"/>
            <a:chExt cx="5149709" cy="88029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D1C1B68-64FB-0C49-BD10-6B5F0A27A326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chemeClr val="accent2">
                      <a:lumMod val="60000"/>
                      <a:lumOff val="40000"/>
                    </a:schemeClr>
                  </a:solidFill>
                </a:rPr>
                <a:t>Mining</a:t>
              </a:r>
            </a:p>
          </p:txBody>
        </p: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B7BB44E6-86B5-AB4B-9A4B-6DF04BA9EBBA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64" name="Graphic 63" descr="Mining Tools">
                <a:extLst>
                  <a:ext uri="{FF2B5EF4-FFF2-40B4-BE49-F238E27FC236}">
                    <a16:creationId xmlns:a16="http://schemas.microsoft.com/office/drawing/2014/main" id="{FE765D89-3773-334D-9F6A-E01C2360F9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54F55984-BB9C-354A-8B4A-278C0F3E40B5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accent2">
                    <a:lumMod val="60000"/>
                    <a:lumOff val="40000"/>
                  </a:schemeClr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5B9E8E6-3545-5F41-9395-46A1424B84C9}"/>
              </a:ext>
            </a:extLst>
          </p:cNvPr>
          <p:cNvGrpSpPr/>
          <p:nvPr/>
        </p:nvGrpSpPr>
        <p:grpSpPr>
          <a:xfrm>
            <a:off x="6617468" y="5310342"/>
            <a:ext cx="5167476" cy="880294"/>
            <a:chOff x="6617468" y="5011837"/>
            <a:chExt cx="5167476" cy="880294"/>
          </a:xfrm>
        </p:grpSpPr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36EB346B-6C7B-224E-BC19-EB5F995A7545}"/>
                </a:ext>
              </a:extLst>
            </p:cNvPr>
            <p:cNvGrpSpPr/>
            <p:nvPr/>
          </p:nvGrpSpPr>
          <p:grpSpPr>
            <a:xfrm>
              <a:off x="6617468" y="5011837"/>
              <a:ext cx="880294" cy="880294"/>
              <a:chOff x="6548307" y="4779144"/>
              <a:chExt cx="880294" cy="880294"/>
            </a:xfrm>
          </p:grpSpPr>
          <p:sp>
            <p:nvSpPr>
              <p:cNvPr id="69" name="Oval 68">
                <a:extLst>
                  <a:ext uri="{FF2B5EF4-FFF2-40B4-BE49-F238E27FC236}">
                    <a16:creationId xmlns:a16="http://schemas.microsoft.com/office/drawing/2014/main" id="{DA26CDA8-9205-3D42-8B7E-3CD8278D841A}"/>
                  </a:ext>
                </a:extLst>
              </p:cNvPr>
              <p:cNvSpPr/>
              <p:nvPr/>
            </p:nvSpPr>
            <p:spPr>
              <a:xfrm>
                <a:off x="6548307" y="4779144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rgbClr val="FFC000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pic>
            <p:nvPicPr>
              <p:cNvPr id="70" name="Graphic 69" descr="Handshake">
                <a:extLst>
                  <a:ext uri="{FF2B5EF4-FFF2-40B4-BE49-F238E27FC236}">
                    <a16:creationId xmlns:a16="http://schemas.microsoft.com/office/drawing/2014/main" id="{1E3E65D9-2915-0D4F-8354-1EB55A1140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6677054" y="4907891"/>
                <a:ext cx="622800" cy="622800"/>
              </a:xfrm>
              <a:prstGeom prst="rect">
                <a:avLst/>
              </a:prstGeom>
            </p:spPr>
          </p:pic>
        </p:grp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82BBF0C8-96E2-194B-BD10-16E6E68D8C40}"/>
                </a:ext>
              </a:extLst>
            </p:cNvPr>
            <p:cNvSpPr/>
            <p:nvPr/>
          </p:nvSpPr>
          <p:spPr>
            <a:xfrm>
              <a:off x="7708244" y="509003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>
                  <a:solidFill>
                    <a:srgbClr val="FFC000"/>
                  </a:solidFill>
                </a:rPr>
                <a:t>Consensus Protocol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23691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A86A7CE7-B3FA-9642-935E-4D3D5DA1C759}"/>
              </a:ext>
            </a:extLst>
          </p:cNvPr>
          <p:cNvSpPr txBox="1"/>
          <p:nvPr/>
        </p:nvSpPr>
        <p:spPr>
          <a:xfrm>
            <a:off x="1" y="1"/>
            <a:ext cx="6894286" cy="6857999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 title="Overlay Graphic">
            <a:extLst>
              <a:ext uri="{FF2B5EF4-FFF2-40B4-BE49-F238E27FC236}">
                <a16:creationId xmlns:a16="http://schemas.microsoft.com/office/drawing/2014/main" id="{B3AA8824-BE92-4856-86D2-FAB3C18306B5}"/>
              </a:ext>
            </a:extLst>
          </p:cNvPr>
          <p:cNvSpPr/>
          <p:nvPr/>
        </p:nvSpPr>
        <p:spPr bwMode="ltGray">
          <a:xfrm>
            <a:off x="6894288" y="2378065"/>
            <a:ext cx="5297712" cy="4479933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1" name="Rectangle 30" title="Overlay Graphic">
            <a:extLst>
              <a:ext uri="{FF2B5EF4-FFF2-40B4-BE49-F238E27FC236}">
                <a16:creationId xmlns:a16="http://schemas.microsoft.com/office/drawing/2014/main" id="{BE32A17F-2099-4D5E-A4EC-AADCA9D7E68D}"/>
              </a:ext>
            </a:extLst>
          </p:cNvPr>
          <p:cNvSpPr/>
          <p:nvPr/>
        </p:nvSpPr>
        <p:spPr bwMode="ltGray">
          <a:xfrm>
            <a:off x="6894288" y="1"/>
            <a:ext cx="5297712" cy="2378066"/>
          </a:xfrm>
          <a:prstGeom prst="rect">
            <a:avLst/>
          </a:prstGeom>
          <a:solidFill>
            <a:schemeClr val="tx1"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2DDABB1-5E6B-4365-AD9E-DDCE7E97274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ZA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7530160-A714-49C8-85A0-932553905B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ZA" noProof="1"/>
              <a:t>Sy 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82CA365-4170-41B8-B4B3-7A2FA6DBD75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ZA" dirty="0"/>
              <a:t>+84963961219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5739431-ADAD-416E-818C-4B616D2870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ZA" dirty="0"/>
              <a:t>sy1lk@vn.ibm.com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258B848-99A6-4681-9D22-50069C0BDE9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 err="1"/>
              <a:t>github.com</a:t>
            </a:r>
            <a:r>
              <a:rPr lang="en-ZA" dirty="0"/>
              <a:t>/</a:t>
            </a:r>
            <a:r>
              <a:rPr lang="en-ZA" dirty="0" err="1"/>
              <a:t>lekhasy</a:t>
            </a:r>
            <a:endParaRPr lang="en-ZA" dirty="0"/>
          </a:p>
        </p:txBody>
      </p:sp>
      <p:pic>
        <p:nvPicPr>
          <p:cNvPr id="12" name="Graphic 11" descr="User" title="Icon - Presenter Name">
            <a:extLst>
              <a:ext uri="{FF2B5EF4-FFF2-40B4-BE49-F238E27FC236}">
                <a16:creationId xmlns:a16="http://schemas.microsoft.com/office/drawing/2014/main" id="{3FD34FCD-807B-4BBC-8AFE-2162CCE29BE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 bwMode="black">
          <a:xfrm>
            <a:off x="11400284" y="5059754"/>
            <a:ext cx="218900" cy="218900"/>
          </a:xfrm>
          <a:prstGeom prst="rect">
            <a:avLst/>
          </a:prstGeom>
        </p:spPr>
      </p:pic>
      <p:pic>
        <p:nvPicPr>
          <p:cNvPr id="14" name="Graphic 13" descr="Smart Phone" title="Icon - Presenter Phone Number">
            <a:extLst>
              <a:ext uri="{FF2B5EF4-FFF2-40B4-BE49-F238E27FC236}">
                <a16:creationId xmlns:a16="http://schemas.microsoft.com/office/drawing/2014/main" id="{E51263B5-564A-401A-810D-0896F97EF0C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 bwMode="black">
          <a:xfrm>
            <a:off x="11400284" y="5468514"/>
            <a:ext cx="218900" cy="218900"/>
          </a:xfrm>
          <a:prstGeom prst="rect">
            <a:avLst/>
          </a:prstGeom>
        </p:spPr>
      </p:pic>
      <p:pic>
        <p:nvPicPr>
          <p:cNvPr id="13" name="Graphic 12" descr="Envelope" title="Icon Presenter Email">
            <a:extLst>
              <a:ext uri="{FF2B5EF4-FFF2-40B4-BE49-F238E27FC236}">
                <a16:creationId xmlns:a16="http://schemas.microsoft.com/office/drawing/2014/main" id="{A24A1417-AE3F-44AE-98EB-3E6ADA1E2017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 bwMode="black">
          <a:xfrm>
            <a:off x="11400284" y="5836232"/>
            <a:ext cx="218900" cy="218900"/>
          </a:xfrm>
          <a:prstGeom prst="rect">
            <a:avLst/>
          </a:prstGeom>
        </p:spPr>
      </p:pic>
      <p:pic>
        <p:nvPicPr>
          <p:cNvPr id="15" name="Graphic 14" descr="Link">
            <a:extLst>
              <a:ext uri="{FF2B5EF4-FFF2-40B4-BE49-F238E27FC236}">
                <a16:creationId xmlns:a16="http://schemas.microsoft.com/office/drawing/2014/main" id="{0161B5EF-405A-4DEA-8E00-0A6A7B71F7BA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 bwMode="black">
          <a:xfrm>
            <a:off x="11383425" y="6203950"/>
            <a:ext cx="244786" cy="244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318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3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" grpId="0"/>
      <p:bldP spid="4" grpId="0" build="p"/>
      <p:bldP spid="6" grpId="0" build="p"/>
      <p:bldP spid="7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6638D4-E453-4BC4-A3A0-F3C51852BCF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024282" y="3587119"/>
            <a:ext cx="1620000" cy="360000"/>
          </a:xfrm>
        </p:spPr>
        <p:txBody>
          <a:bodyPr/>
          <a:lstStyle/>
          <a:p>
            <a:r>
              <a:rPr lang="en-ZA" dirty="0"/>
              <a:t>Your Money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EFFF724-CE30-4C63-A086-DF05C2777EC1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3155141" y="3587119"/>
            <a:ext cx="1620000" cy="360000"/>
          </a:xfrm>
        </p:spPr>
        <p:txBody>
          <a:bodyPr/>
          <a:lstStyle/>
          <a:p>
            <a:r>
              <a:rPr lang="en-ZA" dirty="0"/>
              <a:t>Your Home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2739695-B49F-491F-9573-F501246A7F48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5286000" y="3587119"/>
            <a:ext cx="1620000" cy="360000"/>
          </a:xfrm>
        </p:spPr>
        <p:txBody>
          <a:bodyPr/>
          <a:lstStyle/>
          <a:p>
            <a:r>
              <a:rPr lang="en-ZA" dirty="0"/>
              <a:t>Local Authorities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4C4406D0-E93A-4D4A-882C-3D100622979A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>
          <a:xfrm>
            <a:off x="7277149" y="3587119"/>
            <a:ext cx="1899419" cy="360000"/>
          </a:xfrm>
        </p:spPr>
        <p:txBody>
          <a:bodyPr/>
          <a:lstStyle/>
          <a:p>
            <a:r>
              <a:rPr lang="en-ZA" dirty="0"/>
              <a:t>Something wrong happen with the data</a:t>
            </a:r>
          </a:p>
        </p:txBody>
      </p:sp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448350F0-9CCA-4F7C-98E8-BC7969FD399D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>
          <a:xfrm>
            <a:off x="9547717" y="3587119"/>
            <a:ext cx="1620000" cy="360000"/>
          </a:xfrm>
        </p:spPr>
        <p:txBody>
          <a:bodyPr/>
          <a:lstStyle/>
          <a:p>
            <a:r>
              <a:rPr lang="en-ZA" dirty="0"/>
              <a:t>Poor you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ED61FF-98D7-468C-A710-A0E65FFCF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ZA" dirty="0"/>
              <a:t>The Problem</a:t>
            </a:r>
          </a:p>
        </p:txBody>
      </p:sp>
      <p:pic>
        <p:nvPicPr>
          <p:cNvPr id="7" name="Graphic 6" descr="Money">
            <a:extLst>
              <a:ext uri="{FF2B5EF4-FFF2-40B4-BE49-F238E27FC236}">
                <a16:creationId xmlns:a16="http://schemas.microsoft.com/office/drawing/2014/main" id="{043B3692-6690-434E-9AE6-47D3EF6B8F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2882" y="2708988"/>
            <a:ext cx="622800" cy="622800"/>
          </a:xfrm>
          <a:prstGeom prst="rect">
            <a:avLst/>
          </a:prstGeom>
        </p:spPr>
      </p:pic>
      <p:pic>
        <p:nvPicPr>
          <p:cNvPr id="30" name="Graphic 29" descr="House">
            <a:extLst>
              <a:ext uri="{FF2B5EF4-FFF2-40B4-BE49-F238E27FC236}">
                <a16:creationId xmlns:a16="http://schemas.microsoft.com/office/drawing/2014/main" id="{843924B5-105C-AF4E-92F3-F692CF1F31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54237" y="2708988"/>
            <a:ext cx="622800" cy="622800"/>
          </a:xfrm>
          <a:prstGeom prst="rect">
            <a:avLst/>
          </a:prstGeom>
        </p:spPr>
      </p:pic>
      <p:pic>
        <p:nvPicPr>
          <p:cNvPr id="34" name="Graphic 33" descr="Bank">
            <a:extLst>
              <a:ext uri="{FF2B5EF4-FFF2-40B4-BE49-F238E27FC236}">
                <a16:creationId xmlns:a16="http://schemas.microsoft.com/office/drawing/2014/main" id="{7500ECBF-3A5C-3C41-9455-1ECF56A639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84586" y="2708988"/>
            <a:ext cx="622800" cy="622800"/>
          </a:xfrm>
          <a:prstGeom prst="rect">
            <a:avLst/>
          </a:prstGeom>
        </p:spPr>
      </p:pic>
      <p:pic>
        <p:nvPicPr>
          <p:cNvPr id="38" name="Graphic 37" descr="Fire">
            <a:extLst>
              <a:ext uri="{FF2B5EF4-FFF2-40B4-BE49-F238E27FC236}">
                <a16:creationId xmlns:a16="http://schemas.microsoft.com/office/drawing/2014/main" id="{81D41534-8CF8-CE4C-97AA-BBD99C625C6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15459" y="2708484"/>
            <a:ext cx="622800" cy="622800"/>
          </a:xfrm>
          <a:prstGeom prst="rect">
            <a:avLst/>
          </a:prstGeom>
        </p:spPr>
      </p:pic>
      <p:pic>
        <p:nvPicPr>
          <p:cNvPr id="51" name="Graphic 50" descr="Crying Face with Solid Fill">
            <a:extLst>
              <a:ext uri="{FF2B5EF4-FFF2-40B4-BE49-F238E27FC236}">
                <a16:creationId xmlns:a16="http://schemas.microsoft.com/office/drawing/2014/main" id="{75681368-EE8E-2D41-923F-E937FE4A377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046317" y="2708484"/>
            <a:ext cx="622800" cy="622800"/>
          </a:xfrm>
          <a:prstGeom prst="rect">
            <a:avLst/>
          </a:prstGeom>
        </p:spPr>
      </p:pic>
      <p:sp>
        <p:nvSpPr>
          <p:cNvPr id="54" name="Right Arrow 53">
            <a:extLst>
              <a:ext uri="{FF2B5EF4-FFF2-40B4-BE49-F238E27FC236}">
                <a16:creationId xmlns:a16="http://schemas.microsoft.com/office/drawing/2014/main" id="{D2F20A53-C57A-6145-BB29-44B8A27EF670}"/>
              </a:ext>
            </a:extLst>
          </p:cNvPr>
          <p:cNvSpPr/>
          <p:nvPr/>
        </p:nvSpPr>
        <p:spPr>
          <a:xfrm>
            <a:off x="2583355" y="2974637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Right Arrow 54">
            <a:extLst>
              <a:ext uri="{FF2B5EF4-FFF2-40B4-BE49-F238E27FC236}">
                <a16:creationId xmlns:a16="http://schemas.microsoft.com/office/drawing/2014/main" id="{87B331F4-AEED-BA4E-93B7-5F96B825A003}"/>
              </a:ext>
            </a:extLst>
          </p:cNvPr>
          <p:cNvSpPr/>
          <p:nvPr/>
        </p:nvSpPr>
        <p:spPr>
          <a:xfrm>
            <a:off x="4775141" y="2974636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Right Arrow 55">
            <a:extLst>
              <a:ext uri="{FF2B5EF4-FFF2-40B4-BE49-F238E27FC236}">
                <a16:creationId xmlns:a16="http://schemas.microsoft.com/office/drawing/2014/main" id="{5E95721C-27F8-7343-8E75-F076E1487AAE}"/>
              </a:ext>
            </a:extLst>
          </p:cNvPr>
          <p:cNvSpPr/>
          <p:nvPr/>
        </p:nvSpPr>
        <p:spPr>
          <a:xfrm>
            <a:off x="6793563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7" name="Right Arrow 56">
            <a:extLst>
              <a:ext uri="{FF2B5EF4-FFF2-40B4-BE49-F238E27FC236}">
                <a16:creationId xmlns:a16="http://schemas.microsoft.com/office/drawing/2014/main" id="{B7CF7FA3-1721-FA4A-9DD4-BB3107D6F730}"/>
              </a:ext>
            </a:extLst>
          </p:cNvPr>
          <p:cNvSpPr/>
          <p:nvPr/>
        </p:nvSpPr>
        <p:spPr>
          <a:xfrm>
            <a:off x="8975931" y="2974635"/>
            <a:ext cx="571786" cy="356647"/>
          </a:xfrm>
          <a:prstGeom prst="rightArrow">
            <a:avLst/>
          </a:prstGeom>
          <a:noFill/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2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5869">
        <p:fade/>
      </p:transition>
    </mc:Choice>
    <mc:Fallback xmlns="">
      <p:transition spd="med" advTm="5869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 build="p"/>
      <p:bldP spid="12" grpId="0" build="p"/>
      <p:bldP spid="15" grpId="0" build="p"/>
      <p:bldP spid="18" grpId="0" build="p"/>
      <p:bldP spid="54" grpId="0" animBg="1"/>
      <p:bldP spid="55" grpId="0" animBg="1"/>
      <p:bldP spid="56" grpId="0" animBg="1"/>
      <p:bldP spid="5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5F34C1-576F-4BF7-8C9C-D507F213AE6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ZA" dirty="0"/>
              <a:t>Distributed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BE93992-F65E-48D7-971D-FA51E969BEF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ZA" dirty="0"/>
              <a:t>Save data in many places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B0B4A0-79F2-4CB5-BBB6-FEEBD8465250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r>
              <a:rPr lang="en-ZA" dirty="0"/>
              <a:t>Hard to edit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6810F29-B4A6-4A97-903D-F931D52ACA7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7868896" y="4471987"/>
            <a:ext cx="1620000" cy="720000"/>
          </a:xfrm>
        </p:spPr>
        <p:txBody>
          <a:bodyPr/>
          <a:lstStyle/>
          <a:p>
            <a:r>
              <a:rPr lang="en-ZA" dirty="0"/>
              <a:t>Since many people can access the data, we need a way to make it hard to edit</a:t>
            </a:r>
          </a:p>
        </p:txBody>
      </p:sp>
      <p:pic>
        <p:nvPicPr>
          <p:cNvPr id="31" name="Picture Placeholder 30" descr="Coins">
            <a:extLst>
              <a:ext uri="{FF2B5EF4-FFF2-40B4-BE49-F238E27FC236}">
                <a16:creationId xmlns:a16="http://schemas.microsoft.com/office/drawing/2014/main" id="{A1AA205C-54CC-4A28-9B43-520D5A97DD74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8053976-DF5A-4CE2-94FB-5F70C906426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/>
          <a:lstStyle/>
          <a:p>
            <a:r>
              <a:rPr lang="en-ZA" dirty="0"/>
              <a:t>Fault tolerance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9256EF6-3CDE-4ADE-8753-BF5040E3C65B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/>
          <a:lstStyle/>
          <a:p>
            <a:r>
              <a:rPr lang="en-ZA" dirty="0"/>
              <a:t>Continue operating event in failure of some component</a:t>
            </a:r>
          </a:p>
        </p:txBody>
      </p:sp>
      <p:pic>
        <p:nvPicPr>
          <p:cNvPr id="33" name="Picture Placeholder 32" descr="Fibre optic wires">
            <a:extLst>
              <a:ext uri="{FF2B5EF4-FFF2-40B4-BE49-F238E27FC236}">
                <a16:creationId xmlns:a16="http://schemas.microsoft.com/office/drawing/2014/main" id="{B21FC1DB-B2B2-4AAC-9181-840F2A673C0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56330" y="-1"/>
            <a:ext cx="4993814" cy="685800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7C2AC9A-0FD0-4DA8-99B4-C440A1D15D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3149600"/>
            <a:ext cx="4993813" cy="3708399"/>
          </a:xfrm>
        </p:spPr>
        <p:txBody>
          <a:bodyPr bIns="1548000"/>
          <a:lstStyle/>
          <a:p>
            <a:r>
              <a:rPr lang="en-ZA" dirty="0"/>
              <a:t> </a:t>
            </a:r>
          </a:p>
        </p:txBody>
      </p:sp>
      <p:pic>
        <p:nvPicPr>
          <p:cNvPr id="15" name="Graphic 14" descr="Users">
            <a:extLst>
              <a:ext uri="{FF2B5EF4-FFF2-40B4-BE49-F238E27FC236}">
                <a16:creationId xmlns:a16="http://schemas.microsoft.com/office/drawing/2014/main" id="{43447574-4FAC-0340-8CAB-FA86181DB8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381762" y="2709492"/>
            <a:ext cx="622800" cy="622800"/>
          </a:xfrm>
          <a:prstGeom prst="rect">
            <a:avLst/>
          </a:prstGeom>
        </p:spPr>
      </p:pic>
      <p:pic>
        <p:nvPicPr>
          <p:cNvPr id="17" name="Graphic 16" descr="Lock">
            <a:extLst>
              <a:ext uri="{FF2B5EF4-FFF2-40B4-BE49-F238E27FC236}">
                <a16:creationId xmlns:a16="http://schemas.microsoft.com/office/drawing/2014/main" id="{6DAFFA3C-95FD-454D-8C23-6922682C93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367985" y="2708484"/>
            <a:ext cx="622800" cy="622800"/>
          </a:xfrm>
          <a:prstGeom prst="rect">
            <a:avLst/>
          </a:prstGeom>
        </p:spPr>
      </p:pic>
      <p:sp>
        <p:nvSpPr>
          <p:cNvPr id="25" name="Title 2">
            <a:extLst>
              <a:ext uri="{FF2B5EF4-FFF2-40B4-BE49-F238E27FC236}">
                <a16:creationId xmlns:a16="http://schemas.microsoft.com/office/drawing/2014/main" id="{E4BAF048-36FE-074B-B147-1939A6DC8BB2}"/>
              </a:ext>
            </a:extLst>
          </p:cNvPr>
          <p:cNvSpPr txBox="1">
            <a:spLocks/>
          </p:cNvSpPr>
          <p:nvPr/>
        </p:nvSpPr>
        <p:spPr>
          <a:xfrm>
            <a:off x="456327" y="-1"/>
            <a:ext cx="4993813" cy="3149601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468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5175EC2-3ADF-554C-AF17-C4ADD54942AC}"/>
              </a:ext>
            </a:extLst>
          </p:cNvPr>
          <p:cNvSpPr txBox="1"/>
          <p:nvPr/>
        </p:nvSpPr>
        <p:spPr>
          <a:xfrm>
            <a:off x="1917766" y="643011"/>
            <a:ext cx="34329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Blockchain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E67AF2C-BE74-9D4C-A1D3-906E46240C79}"/>
              </a:ext>
            </a:extLst>
          </p:cNvPr>
          <p:cNvSpPr txBox="1"/>
          <p:nvPr/>
        </p:nvSpPr>
        <p:spPr>
          <a:xfrm>
            <a:off x="3508522" y="1286022"/>
            <a:ext cx="1842171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Might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D370326-439D-244C-A89E-00E1E5F3DC9B}"/>
              </a:ext>
            </a:extLst>
          </p:cNvPr>
          <p:cNvSpPr txBox="1"/>
          <p:nvPr/>
        </p:nvSpPr>
        <p:spPr>
          <a:xfrm>
            <a:off x="4518414" y="1929428"/>
            <a:ext cx="832279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Be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B85FA71-0BDF-1846-B6D8-AA6E253F7C3E}"/>
              </a:ext>
            </a:extLst>
          </p:cNvPr>
          <p:cNvSpPr txBox="1"/>
          <p:nvPr/>
        </p:nvSpPr>
        <p:spPr>
          <a:xfrm>
            <a:off x="4165753" y="4103781"/>
            <a:ext cx="1184940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42B8F0-6582-2F4D-B10D-2F3BE29FFBB3}"/>
              </a:ext>
            </a:extLst>
          </p:cNvPr>
          <p:cNvSpPr txBox="1"/>
          <p:nvPr/>
        </p:nvSpPr>
        <p:spPr>
          <a:xfrm>
            <a:off x="2517866" y="4735987"/>
            <a:ext cx="2832827" cy="78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500" b="1" cap="all" spc="-15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Solution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784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13"/>
    </mc:Choice>
    <mc:Fallback xmlns="">
      <p:transition spd="slow" advTm="25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 build="p"/>
      <p:bldP spid="8" grpId="0" build="p"/>
      <p:bldP spid="9" grpId="0" build="p"/>
      <p:bldP spid="10" grpId="0" build="p"/>
      <p:bldP spid="11" grpId="0" build="p"/>
      <p:bldP spid="25" grpId="0" animBg="1"/>
      <p:bldP spid="21" grpId="0"/>
      <p:bldP spid="28" grpId="0"/>
      <p:bldP spid="30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FCCCF391-B805-AE4C-8467-521054C57F71}"/>
              </a:ext>
            </a:extLst>
          </p:cNvPr>
          <p:cNvSpPr txBox="1">
            <a:spLocks/>
          </p:cNvSpPr>
          <p:nvPr/>
        </p:nvSpPr>
        <p:spPr>
          <a:xfrm>
            <a:off x="5450140" y="0"/>
            <a:ext cx="6741860" cy="6858000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vert="horz" lIns="0" tIns="0" rIns="0" bIns="180000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 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3EA4580-5D3D-9947-B106-8211A6822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  <a:solidFill>
            <a:schemeClr val="tx1">
              <a:alpha val="70000"/>
            </a:schemeClr>
          </a:solidFill>
        </p:spPr>
        <p:txBody>
          <a:bodyPr vert="horz" lIns="0" tIns="0" rIns="252000" bIns="1800000" rtlCol="0" anchor="b">
            <a:noAutofit/>
          </a:bodyPr>
          <a:lstStyle/>
          <a:p>
            <a:r>
              <a:rPr lang="en-ZA" dirty="0"/>
              <a:t> 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C8BB86CD-7646-3B4D-BD35-6ACE24ADC97D}"/>
              </a:ext>
            </a:extLst>
          </p:cNvPr>
          <p:cNvSpPr txBox="1">
            <a:spLocks/>
          </p:cNvSpPr>
          <p:nvPr/>
        </p:nvSpPr>
        <p:spPr>
          <a:xfrm>
            <a:off x="944881" y="3078480"/>
            <a:ext cx="4276660" cy="1981200"/>
          </a:xfrm>
          <a:prstGeom prst="rect">
            <a:avLst/>
          </a:prstGeom>
          <a:noFill/>
        </p:spPr>
        <p:txBody>
          <a:bodyPr vert="horz" lIns="0" tIns="0" rIns="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How</a:t>
            </a:r>
            <a:r>
              <a:rPr lang="en-US" dirty="0"/>
              <a:t> Can</a:t>
            </a:r>
            <a:br>
              <a:rPr lang="en-US" dirty="0"/>
            </a:br>
            <a:r>
              <a:rPr lang="en-US" dirty="0"/>
              <a:t>WE</a:t>
            </a:r>
            <a:br>
              <a:rPr lang="en-US" dirty="0"/>
            </a:b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Talk</a:t>
            </a:r>
            <a:r>
              <a:rPr lang="en-US" dirty="0"/>
              <a:t>?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284BFB9-1EF0-8243-92DE-7B78A88A94FE}"/>
              </a:ext>
            </a:extLst>
          </p:cNvPr>
          <p:cNvGrpSpPr/>
          <p:nvPr/>
        </p:nvGrpSpPr>
        <p:grpSpPr>
          <a:xfrm>
            <a:off x="6617468" y="1663589"/>
            <a:ext cx="5126007" cy="880294"/>
            <a:chOff x="6617468" y="742938"/>
            <a:chExt cx="5126007" cy="880294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E670949-E51C-6648-9C74-3D90715940EA}"/>
                </a:ext>
              </a:extLst>
            </p:cNvPr>
            <p:cNvSpPr/>
            <p:nvPr/>
          </p:nvSpPr>
          <p:spPr>
            <a:xfrm>
              <a:off x="7666775" y="821135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Immutable Ledger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BDB57B5C-7D5A-FB49-808F-DCFF8F1F5112}"/>
                </a:ext>
              </a:extLst>
            </p:cNvPr>
            <p:cNvGrpSpPr/>
            <p:nvPr/>
          </p:nvGrpSpPr>
          <p:grpSpPr>
            <a:xfrm>
              <a:off x="6617468" y="742938"/>
              <a:ext cx="880294" cy="880294"/>
              <a:chOff x="6686629" y="538932"/>
              <a:chExt cx="880294" cy="880294"/>
            </a:xfrm>
          </p:grpSpPr>
          <p:pic>
            <p:nvPicPr>
              <p:cNvPr id="11" name="Graphic 10" descr="List">
                <a:extLst>
                  <a:ext uri="{FF2B5EF4-FFF2-40B4-BE49-F238E27FC236}">
                    <a16:creationId xmlns:a16="http://schemas.microsoft.com/office/drawing/2014/main" id="{89A70C76-5ADC-1444-86FB-48714C470C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815376" y="667679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FE0743F4-57A1-E241-A15A-E9CA0E98EDDC}"/>
                  </a:ext>
                </a:extLst>
              </p:cNvPr>
              <p:cNvSpPr/>
              <p:nvPr/>
            </p:nvSpPr>
            <p:spPr>
              <a:xfrm>
                <a:off x="6686629" y="538932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A12D8FBD-0316-FB49-93ED-612A988B0A2C}"/>
              </a:ext>
            </a:extLst>
          </p:cNvPr>
          <p:cNvGrpSpPr/>
          <p:nvPr/>
        </p:nvGrpSpPr>
        <p:grpSpPr>
          <a:xfrm>
            <a:off x="6617468" y="3400733"/>
            <a:ext cx="5133890" cy="880294"/>
            <a:chOff x="6617468" y="2267440"/>
            <a:chExt cx="5133890" cy="880294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957CB1A-61E3-604A-974F-9103D47CD805}"/>
                </a:ext>
              </a:extLst>
            </p:cNvPr>
            <p:cNvSpPr/>
            <p:nvPr/>
          </p:nvSpPr>
          <p:spPr>
            <a:xfrm>
              <a:off x="7674658" y="2345637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Distributed P2P Network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0459018F-79EB-A84A-B9AA-9538C5D26D64}"/>
                </a:ext>
              </a:extLst>
            </p:cNvPr>
            <p:cNvGrpSpPr/>
            <p:nvPr/>
          </p:nvGrpSpPr>
          <p:grpSpPr>
            <a:xfrm>
              <a:off x="6617468" y="2267440"/>
              <a:ext cx="880294" cy="880294"/>
              <a:chOff x="6565765" y="2198186"/>
              <a:chExt cx="880294" cy="880294"/>
            </a:xfrm>
          </p:grpSpPr>
          <p:pic>
            <p:nvPicPr>
              <p:cNvPr id="16" name="Graphic 15" descr="Users">
                <a:extLst>
                  <a:ext uri="{FF2B5EF4-FFF2-40B4-BE49-F238E27FC236}">
                    <a16:creationId xmlns:a16="http://schemas.microsoft.com/office/drawing/2014/main" id="{1632E562-65AF-EB43-80B3-E17710521B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6694512" y="2326933"/>
                <a:ext cx="622800" cy="622800"/>
              </a:xfrm>
              <a:prstGeom prst="rect">
                <a:avLst/>
              </a:prstGeom>
            </p:spPr>
          </p:pic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563C3F7B-8AA7-0F43-A408-0FA925806CE6}"/>
                  </a:ext>
                </a:extLst>
              </p:cNvPr>
              <p:cNvSpPr/>
              <p:nvPr/>
            </p:nvSpPr>
            <p:spPr>
              <a:xfrm>
                <a:off x="6565765" y="2198186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F61F6D1-B6E4-EF4A-B7CB-30F8D41DA191}"/>
              </a:ext>
            </a:extLst>
          </p:cNvPr>
          <p:cNvGrpSpPr/>
          <p:nvPr/>
        </p:nvGrpSpPr>
        <p:grpSpPr>
          <a:xfrm>
            <a:off x="6617468" y="5059680"/>
            <a:ext cx="5149709" cy="880294"/>
            <a:chOff x="6617468" y="3644657"/>
            <a:chExt cx="5149709" cy="88029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9EE7159E-8FB2-A944-ADA0-528925F20B1D}"/>
                </a:ext>
              </a:extLst>
            </p:cNvPr>
            <p:cNvSpPr/>
            <p:nvPr/>
          </p:nvSpPr>
          <p:spPr>
            <a:xfrm>
              <a:off x="7690477" y="3722854"/>
              <a:ext cx="4076700" cy="723900"/>
            </a:xfrm>
            <a:prstGeom prst="rect">
              <a:avLst/>
            </a:prstGeom>
            <a:noFill/>
            <a:ln w="3175">
              <a:noFill/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400" dirty="0"/>
                <a:t>Mining</a:t>
              </a: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E18A78F7-2DBD-1F40-94A2-472FF48BDCAE}"/>
                </a:ext>
              </a:extLst>
            </p:cNvPr>
            <p:cNvGrpSpPr/>
            <p:nvPr/>
          </p:nvGrpSpPr>
          <p:grpSpPr>
            <a:xfrm>
              <a:off x="6617468" y="3644657"/>
              <a:ext cx="880294" cy="880294"/>
              <a:chOff x="6557882" y="3488665"/>
              <a:chExt cx="880294" cy="880294"/>
            </a:xfrm>
          </p:grpSpPr>
          <p:pic>
            <p:nvPicPr>
              <p:cNvPr id="20" name="Graphic 19" descr="Mining Tools">
                <a:extLst>
                  <a:ext uri="{FF2B5EF4-FFF2-40B4-BE49-F238E27FC236}">
                    <a16:creationId xmlns:a16="http://schemas.microsoft.com/office/drawing/2014/main" id="{CC68CEDD-6C44-164C-986A-E899D48823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6686629" y="3617412"/>
                <a:ext cx="622800" cy="622800"/>
              </a:xfrm>
              <a:prstGeom prst="rect">
                <a:avLst/>
              </a:prstGeom>
            </p:spPr>
          </p:pic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DF1CB285-79F7-EE44-9C0A-BF9B74B8F848}"/>
                  </a:ext>
                </a:extLst>
              </p:cNvPr>
              <p:cNvSpPr/>
              <p:nvPr/>
            </p:nvSpPr>
            <p:spPr>
              <a:xfrm>
                <a:off x="6557882" y="3488665"/>
                <a:ext cx="880294" cy="880294"/>
              </a:xfrm>
              <a:prstGeom prst="ellipse">
                <a:avLst/>
              </a:prstGeom>
              <a:noFill/>
              <a:ln w="3175">
                <a:solidFill>
                  <a:schemeClr val="bg1"/>
                </a:solidFill>
              </a:ln>
              <a:effectLst>
                <a:glow rad="165100">
                  <a:schemeClr val="bg1">
                    <a:alpha val="9000"/>
                  </a:schemeClr>
                </a:glo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0632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88"/>
    </mc:Choice>
    <mc:Fallback xmlns="">
      <p:transition spd="slow" advTm="147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588 0.00069 L -4.58333E-6 2.96296E-6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4" y="-46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0" animBg="1"/>
      <p:bldP spid="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9D4394E-B587-4CD9-96D1-650A82CA01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6327" y="0"/>
            <a:ext cx="4993813" cy="6858000"/>
          </a:xfrm>
        </p:spPr>
        <p:txBody>
          <a:bodyPr bIns="1800000"/>
          <a:lstStyle/>
          <a:p>
            <a:r>
              <a:rPr lang="en-ZA" dirty="0"/>
              <a:t>What</a:t>
            </a:r>
            <a:br>
              <a:rPr lang="en-ZA" dirty="0"/>
            </a:br>
            <a:r>
              <a:rPr lang="en-ZA" dirty="0"/>
              <a:t>is</a:t>
            </a:r>
            <a:br>
              <a:rPr lang="en-ZA" dirty="0"/>
            </a:br>
            <a:r>
              <a:rPr lang="en-ZA" dirty="0"/>
              <a:t>A </a:t>
            </a:r>
            <a:r>
              <a:rPr lang="en-ZA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Immutable</a:t>
            </a:r>
            <a:r>
              <a:rPr lang="en-ZA" dirty="0"/>
              <a:t> ledger?</a:t>
            </a:r>
          </a:p>
        </p:txBody>
      </p:sp>
      <p:sp>
        <p:nvSpPr>
          <p:cNvPr id="45" name="Title 2">
            <a:extLst>
              <a:ext uri="{FF2B5EF4-FFF2-40B4-BE49-F238E27FC236}">
                <a16:creationId xmlns:a16="http://schemas.microsoft.com/office/drawing/2014/main" id="{0A7C2E6F-D5A4-D644-89C8-8467201ECBA7}"/>
              </a:ext>
            </a:extLst>
          </p:cNvPr>
          <p:cNvSpPr txBox="1">
            <a:spLocks/>
          </p:cNvSpPr>
          <p:nvPr/>
        </p:nvSpPr>
        <p:spPr>
          <a:xfrm>
            <a:off x="5897530" y="991206"/>
            <a:ext cx="5085650" cy="7200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vert="horz" lIns="0" tIns="0" rIns="252000" bIns="0" rtlCol="0" anchor="b">
            <a:no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ZA" sz="4500" b="1" kern="1200" cap="all" spc="-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Inside a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block</a:t>
            </a:r>
          </a:p>
        </p:txBody>
      </p:sp>
      <p:sp>
        <p:nvSpPr>
          <p:cNvPr id="46" name="Title 2">
            <a:extLst>
              <a:ext uri="{FF2B5EF4-FFF2-40B4-BE49-F238E27FC236}">
                <a16:creationId xmlns:a16="http://schemas.microsoft.com/office/drawing/2014/main" id="{E1AB5CBB-C959-954C-B319-1911FCE9FBF8}"/>
              </a:ext>
            </a:extLst>
          </p:cNvPr>
          <p:cNvSpPr txBox="1">
            <a:spLocks/>
          </p:cNvSpPr>
          <p:nvPr/>
        </p:nvSpPr>
        <p:spPr>
          <a:xfrm>
            <a:off x="5897530" y="2313395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1. Index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320</a:t>
            </a:r>
          </a:p>
        </p:txBody>
      </p:sp>
      <p:sp>
        <p:nvSpPr>
          <p:cNvPr id="48" name="Title 2">
            <a:extLst>
              <a:ext uri="{FF2B5EF4-FFF2-40B4-BE49-F238E27FC236}">
                <a16:creationId xmlns:a16="http://schemas.microsoft.com/office/drawing/2014/main" id="{0786FADF-E878-E348-839A-B17669063215}"/>
              </a:ext>
            </a:extLst>
          </p:cNvPr>
          <p:cNvSpPr txBox="1">
            <a:spLocks/>
          </p:cNvSpPr>
          <p:nvPr/>
        </p:nvSpPr>
        <p:spPr>
          <a:xfrm>
            <a:off x="5897530" y="3275584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2. Data : “Hello world!”</a:t>
            </a:r>
          </a:p>
        </p:txBody>
      </p:sp>
      <p:sp>
        <p:nvSpPr>
          <p:cNvPr id="49" name="Title 2">
            <a:extLst>
              <a:ext uri="{FF2B5EF4-FFF2-40B4-BE49-F238E27FC236}">
                <a16:creationId xmlns:a16="http://schemas.microsoft.com/office/drawing/2014/main" id="{BD745AA9-9519-6E4D-A47A-76DA6B9F8130}"/>
              </a:ext>
            </a:extLst>
          </p:cNvPr>
          <p:cNvSpPr txBox="1">
            <a:spLocks/>
          </p:cNvSpPr>
          <p:nvPr/>
        </p:nvSpPr>
        <p:spPr>
          <a:xfrm>
            <a:off x="5897530" y="5871012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  <a:ln>
            <a:gradFill flip="none" rotWithShape="1">
              <a:gsLst>
                <a:gs pos="12000">
                  <a:srgbClr val="0067B3"/>
                </a:gs>
                <a:gs pos="0">
                  <a:schemeClr val="accent2">
                    <a:lumMod val="40000"/>
                    <a:lumOff val="60000"/>
                  </a:schemeClr>
                </a:gs>
                <a:gs pos="46000">
                  <a:schemeClr val="accent2">
                    <a:lumMod val="95000"/>
                    <a:lumOff val="5000"/>
                  </a:schemeClr>
                </a:gs>
                <a:gs pos="100000">
                  <a:schemeClr val="accent2">
                    <a:lumMod val="60000"/>
                  </a:schemeClr>
                </a:gs>
              </a:gsLst>
              <a:path path="circle">
                <a:fillToRect l="50000" t="130000" r="50000" b="-30000"/>
              </a:path>
              <a:tileRect/>
            </a:gradFill>
          </a:ln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Hash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4D56E1F05</a:t>
            </a:r>
          </a:p>
        </p:txBody>
      </p:sp>
      <p:sp>
        <p:nvSpPr>
          <p:cNvPr id="51" name="Title 2">
            <a:extLst>
              <a:ext uri="{FF2B5EF4-FFF2-40B4-BE49-F238E27FC236}">
                <a16:creationId xmlns:a16="http://schemas.microsoft.com/office/drawing/2014/main" id="{B3B2313F-923E-FC41-A9A9-9ABBF427E4B4}"/>
              </a:ext>
            </a:extLst>
          </p:cNvPr>
          <p:cNvSpPr txBox="1">
            <a:spLocks/>
          </p:cNvSpPr>
          <p:nvPr/>
        </p:nvSpPr>
        <p:spPr>
          <a:xfrm>
            <a:off x="5897530" y="4237773"/>
            <a:ext cx="5085650" cy="720000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txBody>
          <a:bodyPr vert="horz" lIns="251999" tIns="0" rIns="0" bIns="0" rtlCol="0" anchor="ctr">
            <a:no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  <a:lvl2pPr marL="542925" indent="-2762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2pPr>
            <a:lvl3pPr marL="8096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3pPr>
            <a:lvl4pPr marL="10763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1343025" indent="-2667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l"/>
            <a:r>
              <a:rPr lang="en-US" sz="2200" dirty="0"/>
              <a:t>3. </a:t>
            </a:r>
            <a:r>
              <a:rPr lang="en-US" sz="2200" dirty="0" err="1"/>
              <a:t>Prev.Hash</a:t>
            </a:r>
            <a:r>
              <a:rPr lang="en-US" sz="2200" dirty="0"/>
              <a:t> : </a:t>
            </a:r>
            <a:r>
              <a:rPr lang="en-US" sz="2200" dirty="0">
                <a:latin typeface="Arial" panose="020B0604020202020204" pitchFamily="34" charset="0"/>
                <a:cs typeface="Arial" panose="020B0604020202020204" pitchFamily="34" charset="0"/>
              </a:rPr>
              <a:t>034DFA357</a:t>
            </a:r>
          </a:p>
        </p:txBody>
      </p:sp>
      <p:sp>
        <p:nvSpPr>
          <p:cNvPr id="13" name="Subtitle 3">
            <a:extLst>
              <a:ext uri="{FF2B5EF4-FFF2-40B4-BE49-F238E27FC236}">
                <a16:creationId xmlns:a16="http://schemas.microsoft.com/office/drawing/2014/main" id="{8D8D3AA9-C9A3-5746-A252-24646CA82D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7338" y="5289661"/>
            <a:ext cx="3616746" cy="762024"/>
          </a:xfrm>
        </p:spPr>
        <p:txBody>
          <a:bodyPr/>
          <a:lstStyle/>
          <a:p>
            <a:r>
              <a:rPr lang="en-ZA" dirty="0"/>
              <a:t>a continuously growing list of records, called blocks, which are linked using cryptography</a:t>
            </a:r>
            <a:endParaRPr lang="en-ZA" noProof="1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4B92590-1138-FF4D-8811-0C2BB26DBFC7}"/>
              </a:ext>
            </a:extLst>
          </p:cNvPr>
          <p:cNvSpPr/>
          <p:nvPr/>
        </p:nvSpPr>
        <p:spPr>
          <a:xfrm>
            <a:off x="5715000" y="2073729"/>
            <a:ext cx="5927271" cy="3004456"/>
          </a:xfrm>
          <a:prstGeom prst="rect">
            <a:avLst/>
          </a:prstGeom>
          <a:noFill/>
          <a:ln w="38100">
            <a:gradFill flip="none" rotWithShape="1">
              <a:gsLst>
                <a:gs pos="72000">
                  <a:srgbClr val="2293E8"/>
                </a:gs>
                <a:gs pos="100000">
                  <a:schemeClr val="accent2">
                    <a:lumMod val="75000"/>
                  </a:schemeClr>
                </a:gs>
                <a:gs pos="0">
                  <a:schemeClr val="accent2">
                    <a:lumMod val="67000"/>
                  </a:schemeClr>
                </a:gs>
                <a:gs pos="25000">
                  <a:schemeClr val="accent2">
                    <a:lumMod val="97000"/>
                    <a:lumOff val="3000"/>
                  </a:schemeClr>
                </a:gs>
                <a:gs pos="51000">
                  <a:schemeClr val="accent2">
                    <a:lumMod val="60000"/>
                    <a:lumOff val="40000"/>
                  </a:schemeClr>
                </a:gs>
              </a:gsLst>
              <a:lin ang="7200000" scaled="0"/>
              <a:tileRect/>
            </a:gra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Down Arrow 3">
            <a:extLst>
              <a:ext uri="{FF2B5EF4-FFF2-40B4-BE49-F238E27FC236}">
                <a16:creationId xmlns:a16="http://schemas.microsoft.com/office/drawing/2014/main" id="{149C8F78-C2FC-BA46-A6CC-69B01BA2F8F0}"/>
              </a:ext>
            </a:extLst>
          </p:cNvPr>
          <p:cNvSpPr/>
          <p:nvPr/>
        </p:nvSpPr>
        <p:spPr>
          <a:xfrm>
            <a:off x="6551151" y="5199962"/>
            <a:ext cx="359229" cy="581351"/>
          </a:xfrm>
          <a:prstGeom prst="downArrow">
            <a:avLst/>
          </a:prstGeom>
          <a:gradFill>
            <a:gsLst>
              <a:gs pos="12000">
                <a:srgbClr val="0067B3"/>
              </a:gs>
              <a:gs pos="0">
                <a:schemeClr val="accent2">
                  <a:lumMod val="40000"/>
                  <a:lumOff val="60000"/>
                </a:schemeClr>
              </a:gs>
              <a:gs pos="46000">
                <a:schemeClr val="accent2">
                  <a:lumMod val="95000"/>
                  <a:lumOff val="5000"/>
                </a:schemeClr>
              </a:gs>
              <a:gs pos="100000">
                <a:schemeClr val="accent2">
                  <a:lumMod val="60000"/>
                </a:schemeClr>
              </a:gs>
            </a:gsLst>
            <a:path path="circle">
              <a:fillToRect l="50000" t="130000" r="50000" b="-30000"/>
            </a:path>
          </a:gradFill>
          <a:ln w="3175">
            <a:solidFill>
              <a:schemeClr val="bg1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911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938"/>
    </mc:Choice>
    <mc:Fallback xmlns="">
      <p:transition spd="slow" advTm="15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"/>
                            </p:stCondLst>
                            <p:childTnLst>
                              <p:par>
                                <p:cTn id="4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5" grpId="0" animBg="1"/>
      <p:bldP spid="46" grpId="0" animBg="1"/>
      <p:bldP spid="48" grpId="0" animBg="1"/>
      <p:bldP spid="49" grpId="0" animBg="1"/>
      <p:bldP spid="51" grpId="0" animBg="1"/>
      <p:bldP spid="13" grpId="0" build="p"/>
      <p:bldP spid="2" grpId="0" animBg="1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544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2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0" grpId="1" animBg="1"/>
      <p:bldP spid="38" grpId="0" animBg="1"/>
      <p:bldP spid="38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Blocks In An Immutable Ledger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itle 1">
            <a:extLst>
              <a:ext uri="{FF2B5EF4-FFF2-40B4-BE49-F238E27FC236}">
                <a16:creationId xmlns:a16="http://schemas.microsoft.com/office/drawing/2014/main" id="{F9936D5B-8DB0-DD43-88BE-BBB3405830DF}"/>
              </a:ext>
            </a:extLst>
          </p:cNvPr>
          <p:cNvSpPr txBox="1">
            <a:spLocks/>
          </p:cNvSpPr>
          <p:nvPr/>
        </p:nvSpPr>
        <p:spPr>
          <a:xfrm>
            <a:off x="1045855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A175F58-EC0F-A445-BF56-DB5443291E39}"/>
              </a:ext>
            </a:extLst>
          </p:cNvPr>
          <p:cNvSpPr txBox="1">
            <a:spLocks/>
          </p:cNvSpPr>
          <p:nvPr/>
        </p:nvSpPr>
        <p:spPr>
          <a:xfrm>
            <a:off x="288354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B3D64E55-E5D2-114B-AD2C-A97E3C987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2226933" y="3158748"/>
            <a:ext cx="319532" cy="319532"/>
          </a:xfrm>
          <a:prstGeom prst="rect">
            <a:avLst/>
          </a:prstGeom>
        </p:spPr>
      </p:pic>
      <p:sp>
        <p:nvSpPr>
          <p:cNvPr id="44" name="Title 1">
            <a:extLst>
              <a:ext uri="{FF2B5EF4-FFF2-40B4-BE49-F238E27FC236}">
                <a16:creationId xmlns:a16="http://schemas.microsoft.com/office/drawing/2014/main" id="{C262012B-A6AD-2B42-B882-BB6607F45559}"/>
              </a:ext>
            </a:extLst>
          </p:cNvPr>
          <p:cNvSpPr txBox="1">
            <a:spLocks/>
          </p:cNvSpPr>
          <p:nvPr/>
        </p:nvSpPr>
        <p:spPr>
          <a:xfrm>
            <a:off x="4721229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C5FCBF24-D66B-E849-BD1D-DA3E6F74DC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4064620" y="3158748"/>
            <a:ext cx="319532" cy="319532"/>
          </a:xfrm>
          <a:prstGeom prst="rect">
            <a:avLst/>
          </a:prstGeom>
        </p:spPr>
      </p:pic>
      <p:sp>
        <p:nvSpPr>
          <p:cNvPr id="46" name="Title 1">
            <a:extLst>
              <a:ext uri="{FF2B5EF4-FFF2-40B4-BE49-F238E27FC236}">
                <a16:creationId xmlns:a16="http://schemas.microsoft.com/office/drawing/2014/main" id="{A6F1D5F7-2536-AB45-A104-FF5ED9592231}"/>
              </a:ext>
            </a:extLst>
          </p:cNvPr>
          <p:cNvSpPr txBox="1">
            <a:spLocks/>
          </p:cNvSpPr>
          <p:nvPr/>
        </p:nvSpPr>
        <p:spPr>
          <a:xfrm>
            <a:off x="6558916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849270A7-6AD9-2C40-A237-D998E4195F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5902307" y="3158748"/>
            <a:ext cx="319532" cy="319532"/>
          </a:xfrm>
          <a:prstGeom prst="rect">
            <a:avLst/>
          </a:prstGeom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7B8632BD-DF9D-C947-AA70-9F9B4EA65B70}"/>
              </a:ext>
            </a:extLst>
          </p:cNvPr>
          <p:cNvSpPr txBox="1">
            <a:spLocks/>
          </p:cNvSpPr>
          <p:nvPr/>
        </p:nvSpPr>
        <p:spPr>
          <a:xfrm>
            <a:off x="8398102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E891466-0898-6F48-A98F-EBA1A554A7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7741493" y="3158748"/>
            <a:ext cx="319532" cy="319532"/>
          </a:xfrm>
          <a:prstGeom prst="rect">
            <a:avLst/>
          </a:prstGeom>
        </p:spPr>
      </p:pic>
      <p:sp>
        <p:nvSpPr>
          <p:cNvPr id="50" name="Title 1">
            <a:extLst>
              <a:ext uri="{FF2B5EF4-FFF2-40B4-BE49-F238E27FC236}">
                <a16:creationId xmlns:a16="http://schemas.microsoft.com/office/drawing/2014/main" id="{F48E1520-E2C2-6B43-A473-97242E7BE9E1}"/>
              </a:ext>
            </a:extLst>
          </p:cNvPr>
          <p:cNvSpPr txBox="1">
            <a:spLocks/>
          </p:cNvSpPr>
          <p:nvPr/>
        </p:nvSpPr>
        <p:spPr>
          <a:xfrm>
            <a:off x="10237288" y="2995996"/>
            <a:ext cx="844001" cy="645037"/>
          </a:xfrm>
          <a:prstGeom prst="rect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 spc="-15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ZA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3D5CE916-4CED-124A-A1B3-884741389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703253">
            <a:off x="9580679" y="3158748"/>
            <a:ext cx="319532" cy="3195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144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5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-21975" y="-2735"/>
            <a:ext cx="12192000" cy="6857999"/>
          </a:xfrm>
          <a:prstGeom prst="rect">
            <a:avLst/>
          </a:prstGeom>
          <a:solidFill>
            <a:schemeClr val="tx1">
              <a:alpha val="8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Distributed P2P Network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C93BF3D5-0C1A-7A48-8C02-27E6E771F918}"/>
              </a:ext>
            </a:extLst>
          </p:cNvPr>
          <p:cNvSpPr txBox="1"/>
          <p:nvPr/>
        </p:nvSpPr>
        <p:spPr>
          <a:xfrm>
            <a:off x="8478982" y="9448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Graphic 7" descr="Laptop">
            <a:extLst>
              <a:ext uri="{FF2B5EF4-FFF2-40B4-BE49-F238E27FC236}">
                <a16:creationId xmlns:a16="http://schemas.microsoft.com/office/drawing/2014/main" id="{1E854B08-8993-7B40-BBFB-2D33F0DC1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212941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2" name="Graphic 21" descr="Laptop">
            <a:extLst>
              <a:ext uri="{FF2B5EF4-FFF2-40B4-BE49-F238E27FC236}">
                <a16:creationId xmlns:a16="http://schemas.microsoft.com/office/drawing/2014/main" id="{C4BF64C2-8569-0942-8005-C2701BC7E6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487960" y="1899475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3" name="Graphic 22" descr="Laptop">
            <a:extLst>
              <a:ext uri="{FF2B5EF4-FFF2-40B4-BE49-F238E27FC236}">
                <a16:creationId xmlns:a16="http://schemas.microsoft.com/office/drawing/2014/main" id="{90CC13A1-014C-4E40-BAE4-0457806DE2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8611" y="4743137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4" name="Graphic 23" descr="Laptop">
            <a:extLst>
              <a:ext uri="{FF2B5EF4-FFF2-40B4-BE49-F238E27FC236}">
                <a16:creationId xmlns:a16="http://schemas.microsoft.com/office/drawing/2014/main" id="{E0F8EE55-14AA-A64F-88E7-F41FF48866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206513" y="29465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5" name="Graphic 24" descr="Laptop">
            <a:extLst>
              <a:ext uri="{FF2B5EF4-FFF2-40B4-BE49-F238E27FC236}">
                <a16:creationId xmlns:a16="http://schemas.microsoft.com/office/drawing/2014/main" id="{6257918F-1196-6645-83D5-0EE346A3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29528" y="3347368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pic>
        <p:nvPicPr>
          <p:cNvPr id="26" name="Graphic 25" descr="Laptop">
            <a:extLst>
              <a:ext uri="{FF2B5EF4-FFF2-40B4-BE49-F238E27FC236}">
                <a16:creationId xmlns:a16="http://schemas.microsoft.com/office/drawing/2014/main" id="{DB2E9521-12CA-3A42-92DC-E509F383A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21782" y="4902299"/>
            <a:ext cx="914400" cy="914400"/>
          </a:xfrm>
          <a:prstGeom prst="rect">
            <a:avLst/>
          </a:prstGeom>
          <a:effectLst>
            <a:glow rad="215900">
              <a:schemeClr val="accent1">
                <a:alpha val="40000"/>
              </a:schemeClr>
            </a:glow>
          </a:effectLst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3C6C0CB-8874-2045-B87C-1D713ABB69CA}"/>
              </a:ext>
            </a:extLst>
          </p:cNvPr>
          <p:cNvCxnSpPr>
            <a:cxnSpLocks/>
            <a:endCxn id="23" idx="0"/>
          </p:cNvCxnSpPr>
          <p:nvPr/>
        </p:nvCxnSpPr>
        <p:spPr>
          <a:xfrm>
            <a:off x="2955811" y="3020519"/>
            <a:ext cx="0" cy="172261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8A29C73-141A-2441-A3D5-D9035862AF7E}"/>
              </a:ext>
            </a:extLst>
          </p:cNvPr>
          <p:cNvCxnSpPr>
            <a:cxnSpLocks/>
          </p:cNvCxnSpPr>
          <p:nvPr/>
        </p:nvCxnSpPr>
        <p:spPr>
          <a:xfrm flipV="1">
            <a:off x="5588458" y="2586620"/>
            <a:ext cx="754972" cy="1057428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A9D0591-B965-844B-B8B3-46E68D919886}"/>
              </a:ext>
            </a:extLst>
          </p:cNvPr>
          <p:cNvCxnSpPr>
            <a:cxnSpLocks/>
          </p:cNvCxnSpPr>
          <p:nvPr/>
        </p:nvCxnSpPr>
        <p:spPr>
          <a:xfrm>
            <a:off x="3500486" y="2946599"/>
            <a:ext cx="1029042" cy="482400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CF57819-33EA-6049-9799-0E4A81C6F664}"/>
              </a:ext>
            </a:extLst>
          </p:cNvPr>
          <p:cNvCxnSpPr>
            <a:cxnSpLocks/>
          </p:cNvCxnSpPr>
          <p:nvPr/>
        </p:nvCxnSpPr>
        <p:spPr>
          <a:xfrm>
            <a:off x="3500486" y="5179508"/>
            <a:ext cx="4521296" cy="2082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C9BBDE6A-BDA3-D248-B394-D6978D98C0D0}"/>
              </a:ext>
            </a:extLst>
          </p:cNvPr>
          <p:cNvCxnSpPr>
            <a:cxnSpLocks/>
          </p:cNvCxnSpPr>
          <p:nvPr/>
        </p:nvCxnSpPr>
        <p:spPr>
          <a:xfrm flipH="1" flipV="1">
            <a:off x="7546890" y="2474071"/>
            <a:ext cx="659624" cy="61140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F9D88187-B03D-544C-8099-73C48C741264}"/>
              </a:ext>
            </a:extLst>
          </p:cNvPr>
          <p:cNvCxnSpPr>
            <a:cxnSpLocks/>
          </p:cNvCxnSpPr>
          <p:nvPr/>
        </p:nvCxnSpPr>
        <p:spPr>
          <a:xfrm>
            <a:off x="5588458" y="4026495"/>
            <a:ext cx="2288510" cy="87580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93B3E80-8F12-CF47-90AF-E2D69602C735}"/>
              </a:ext>
            </a:extLst>
          </p:cNvPr>
          <p:cNvCxnSpPr>
            <a:cxnSpLocks/>
          </p:cNvCxnSpPr>
          <p:nvPr/>
        </p:nvCxnSpPr>
        <p:spPr>
          <a:xfrm flipH="1">
            <a:off x="8478982" y="4085118"/>
            <a:ext cx="184731" cy="658019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059FFE60-CD7D-1A4A-B58A-339000A38FF2}"/>
              </a:ext>
            </a:extLst>
          </p:cNvPr>
          <p:cNvCxnSpPr>
            <a:cxnSpLocks/>
          </p:cNvCxnSpPr>
          <p:nvPr/>
        </p:nvCxnSpPr>
        <p:spPr>
          <a:xfrm>
            <a:off x="3413011" y="2586621"/>
            <a:ext cx="4608771" cy="839644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C992800-B1E7-1B4E-A2A6-4F6BD442CE68}"/>
              </a:ext>
            </a:extLst>
          </p:cNvPr>
          <p:cNvGrpSpPr/>
          <p:nvPr/>
        </p:nvGrpSpPr>
        <p:grpSpPr>
          <a:xfrm>
            <a:off x="2504782" y="2929848"/>
            <a:ext cx="1990463" cy="167834"/>
            <a:chOff x="2504782" y="2929848"/>
            <a:chExt cx="1990463" cy="167834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6A2F6C-993F-2D43-9D0C-152545E3D2D6}"/>
                </a:ext>
              </a:extLst>
            </p:cNvPr>
            <p:cNvSpPr/>
            <p:nvPr/>
          </p:nvSpPr>
          <p:spPr>
            <a:xfrm>
              <a:off x="2504782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5F527FCC-433E-5F41-9536-D30279A61C0E}"/>
                </a:ext>
              </a:extLst>
            </p:cNvPr>
            <p:cNvSpPr/>
            <p:nvPr/>
          </p:nvSpPr>
          <p:spPr>
            <a:xfrm>
              <a:off x="2819459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8F51D54-D030-6943-8EB1-DF736D6670ED}"/>
                </a:ext>
              </a:extLst>
            </p:cNvPr>
            <p:cNvSpPr/>
            <p:nvPr/>
          </p:nvSpPr>
          <p:spPr>
            <a:xfrm>
              <a:off x="313337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3B1DC83F-4D94-D44F-8164-4A5238A5B9A9}"/>
                </a:ext>
              </a:extLst>
            </p:cNvPr>
            <p:cNvSpPr/>
            <p:nvPr/>
          </p:nvSpPr>
          <p:spPr>
            <a:xfrm>
              <a:off x="3436323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BC18D34A-40CB-B140-811B-4EF456CA1529}"/>
                </a:ext>
              </a:extLst>
            </p:cNvPr>
            <p:cNvSpPr/>
            <p:nvPr/>
          </p:nvSpPr>
          <p:spPr>
            <a:xfrm>
              <a:off x="3751000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F8759D9-461F-2F4C-8B32-8BE2EB962B5B}"/>
                </a:ext>
              </a:extLst>
            </p:cNvPr>
            <p:cNvSpPr/>
            <p:nvPr/>
          </p:nvSpPr>
          <p:spPr>
            <a:xfrm>
              <a:off x="4029875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1F3BC7A6-7474-DD40-B26C-154557BF3B24}"/>
                </a:ext>
              </a:extLst>
            </p:cNvPr>
            <p:cNvSpPr/>
            <p:nvPr/>
          </p:nvSpPr>
          <p:spPr>
            <a:xfrm>
              <a:off x="4327411" y="29298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50404692-5CC9-884C-9A3B-882AF2E27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02721" y="2973535"/>
              <a:ext cx="80462" cy="80462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DC2BBE5-E90B-4148-9EC0-FB79D06448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18350" y="2969117"/>
              <a:ext cx="80462" cy="80462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669CBA26-D2D6-CC4A-B256-F452EE271CE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31242" y="2973928"/>
              <a:ext cx="80462" cy="80462"/>
            </a:xfrm>
            <a:prstGeom prst="rect">
              <a:avLst/>
            </a:prstGeom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5E0652A1-820D-E543-B322-0AEC6C3D0B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34420" y="2966212"/>
              <a:ext cx="80462" cy="80462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F2533DF2-8D0C-1745-80F6-DBE3D6FFEC6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40206" y="2966608"/>
              <a:ext cx="80462" cy="80462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13DA11FA-205A-A54D-955D-3547AE3560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27314" y="2966212"/>
              <a:ext cx="80462" cy="80462"/>
            </a:xfrm>
            <a:prstGeom prst="rect">
              <a:avLst/>
            </a:prstGeom>
          </p:spPr>
        </p:pic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778FF0F1-364F-0E4D-99E6-9B659E0D581A}"/>
              </a:ext>
            </a:extLst>
          </p:cNvPr>
          <p:cNvGrpSpPr/>
          <p:nvPr/>
        </p:nvGrpSpPr>
        <p:grpSpPr>
          <a:xfrm>
            <a:off x="6505102" y="2692964"/>
            <a:ext cx="1990463" cy="167834"/>
            <a:chOff x="6505102" y="2692964"/>
            <a:chExt cx="1990463" cy="167834"/>
          </a:xfrm>
        </p:grpSpPr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3BC31E6F-0273-9748-BF32-2AA08CCF8F94}"/>
                </a:ext>
              </a:extLst>
            </p:cNvPr>
            <p:cNvSpPr/>
            <p:nvPr/>
          </p:nvSpPr>
          <p:spPr>
            <a:xfrm>
              <a:off x="6505102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F3DC0AE-3A1E-ED47-A57C-FCB4630B4CB0}"/>
                </a:ext>
              </a:extLst>
            </p:cNvPr>
            <p:cNvSpPr/>
            <p:nvPr/>
          </p:nvSpPr>
          <p:spPr>
            <a:xfrm>
              <a:off x="6819779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A85CE2DB-D3FC-294B-8443-0A927DE0DB26}"/>
                </a:ext>
              </a:extLst>
            </p:cNvPr>
            <p:cNvSpPr/>
            <p:nvPr/>
          </p:nvSpPr>
          <p:spPr>
            <a:xfrm>
              <a:off x="713369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E5066156-A9B9-5F4C-B9FC-6A51018B8C40}"/>
                </a:ext>
              </a:extLst>
            </p:cNvPr>
            <p:cNvSpPr/>
            <p:nvPr/>
          </p:nvSpPr>
          <p:spPr>
            <a:xfrm>
              <a:off x="7436643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14BF1AEF-ED75-DD40-950B-1ADC790C71DB}"/>
                </a:ext>
              </a:extLst>
            </p:cNvPr>
            <p:cNvSpPr/>
            <p:nvPr/>
          </p:nvSpPr>
          <p:spPr>
            <a:xfrm>
              <a:off x="7751320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8ECA785F-8418-3D43-950C-98BEF460FE6D}"/>
                </a:ext>
              </a:extLst>
            </p:cNvPr>
            <p:cNvSpPr/>
            <p:nvPr/>
          </p:nvSpPr>
          <p:spPr>
            <a:xfrm>
              <a:off x="8030195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AEFCFCC-5974-1C40-8630-F38FBD4CAF45}"/>
                </a:ext>
              </a:extLst>
            </p:cNvPr>
            <p:cNvSpPr/>
            <p:nvPr/>
          </p:nvSpPr>
          <p:spPr>
            <a:xfrm>
              <a:off x="8327731" y="269296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2583F8D-0930-1548-8BDB-DBB812120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703041" y="2736651"/>
              <a:ext cx="80462" cy="80462"/>
            </a:xfrm>
            <a:prstGeom prst="rect">
              <a:avLst/>
            </a:prstGeom>
          </p:spPr>
        </p:pic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B4E61ED3-3677-D246-A7D1-BEE0ABCEF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018670" y="2732233"/>
              <a:ext cx="80462" cy="8046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4C4456DE-5967-DF44-938F-6C249A859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331562" y="2737044"/>
              <a:ext cx="80462" cy="80462"/>
            </a:xfrm>
            <a:prstGeom prst="rect">
              <a:avLst/>
            </a:prstGeom>
          </p:spPr>
        </p:pic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F9D2F392-869D-CB4E-8340-F79B1F6DCB7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634740" y="2729328"/>
              <a:ext cx="80462" cy="80462"/>
            </a:xfrm>
            <a:prstGeom prst="rect">
              <a:avLst/>
            </a:prstGeom>
          </p:spPr>
        </p:pic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B281CA85-271B-CC4B-A368-A769285A4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7940526" y="2729724"/>
              <a:ext cx="80462" cy="80462"/>
            </a:xfrm>
            <a:prstGeom prst="rect">
              <a:avLst/>
            </a:prstGeom>
          </p:spPr>
        </p:pic>
        <p:pic>
          <p:nvPicPr>
            <p:cNvPr id="101" name="Picture 100">
              <a:extLst>
                <a:ext uri="{FF2B5EF4-FFF2-40B4-BE49-F238E27FC236}">
                  <a16:creationId xmlns:a16="http://schemas.microsoft.com/office/drawing/2014/main" id="{2300204A-C504-FF40-BB52-8A4595C124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27634" y="2729328"/>
              <a:ext cx="80462" cy="80462"/>
            </a:xfrm>
            <a:prstGeom prst="rect">
              <a:avLst/>
            </a:prstGeom>
          </p:spPr>
        </p:pic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E8B2A0FA-AE03-E644-8973-CEFD0A0BFEF3}"/>
              </a:ext>
            </a:extLst>
          </p:cNvPr>
          <p:cNvGrpSpPr/>
          <p:nvPr/>
        </p:nvGrpSpPr>
        <p:grpSpPr>
          <a:xfrm>
            <a:off x="8265119" y="3742137"/>
            <a:ext cx="1990463" cy="167834"/>
            <a:chOff x="8265119" y="3742137"/>
            <a:chExt cx="1990463" cy="167834"/>
          </a:xfrm>
        </p:grpSpPr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EC1665C2-B08C-7D43-B23C-ECA44C3663CA}"/>
                </a:ext>
              </a:extLst>
            </p:cNvPr>
            <p:cNvSpPr/>
            <p:nvPr/>
          </p:nvSpPr>
          <p:spPr>
            <a:xfrm>
              <a:off x="8265119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8A21CCBB-D773-3744-80D3-1110AABF1C95}"/>
                </a:ext>
              </a:extLst>
            </p:cNvPr>
            <p:cNvSpPr/>
            <p:nvPr/>
          </p:nvSpPr>
          <p:spPr>
            <a:xfrm>
              <a:off x="8579796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64559023-C86E-8548-8D1E-3496CFDE6304}"/>
                </a:ext>
              </a:extLst>
            </p:cNvPr>
            <p:cNvSpPr/>
            <p:nvPr/>
          </p:nvSpPr>
          <p:spPr>
            <a:xfrm>
              <a:off x="889371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7DB894B6-AB67-4441-B4F3-78A05C4FC507}"/>
                </a:ext>
              </a:extLst>
            </p:cNvPr>
            <p:cNvSpPr/>
            <p:nvPr/>
          </p:nvSpPr>
          <p:spPr>
            <a:xfrm>
              <a:off x="9196660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4976069-8E36-2D4D-87EF-4BD8A958424B}"/>
                </a:ext>
              </a:extLst>
            </p:cNvPr>
            <p:cNvSpPr/>
            <p:nvPr/>
          </p:nvSpPr>
          <p:spPr>
            <a:xfrm>
              <a:off x="9511337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59994DBC-6B6B-7B41-805C-A860D73A752F}"/>
                </a:ext>
              </a:extLst>
            </p:cNvPr>
            <p:cNvSpPr/>
            <p:nvPr/>
          </p:nvSpPr>
          <p:spPr>
            <a:xfrm>
              <a:off x="9790212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553E8BF0-EF51-F948-B746-04FAB6FF8D9E}"/>
                </a:ext>
              </a:extLst>
            </p:cNvPr>
            <p:cNvSpPr/>
            <p:nvPr/>
          </p:nvSpPr>
          <p:spPr>
            <a:xfrm>
              <a:off x="10087748" y="3742137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76668698-00B6-8A4E-8CF7-0552CE52E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463058" y="3785824"/>
              <a:ext cx="80462" cy="80462"/>
            </a:xfrm>
            <a:prstGeom prst="rect">
              <a:avLst/>
            </a:prstGeom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8D69F7DF-9509-9544-9FF7-BA9A96738A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778687" y="3781406"/>
              <a:ext cx="80462" cy="80462"/>
            </a:xfrm>
            <a:prstGeom prst="rect">
              <a:avLst/>
            </a:prstGeom>
          </p:spPr>
        </p:pic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71DC0246-FDCA-6C40-954C-C48D2863B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091579" y="3786217"/>
              <a:ext cx="80462" cy="80462"/>
            </a:xfrm>
            <a:prstGeom prst="rect">
              <a:avLst/>
            </a:prstGeom>
          </p:spPr>
        </p:pic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6C724D7-E030-7D43-865D-F805F67115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394757" y="3778501"/>
              <a:ext cx="80462" cy="80462"/>
            </a:xfrm>
            <a:prstGeom prst="rect">
              <a:avLst/>
            </a:prstGeom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80CFA593-1931-4741-A9B0-C21EB4BC2D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00543" y="3778897"/>
              <a:ext cx="80462" cy="80462"/>
            </a:xfrm>
            <a:prstGeom prst="rect">
              <a:avLst/>
            </a:prstGeom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5291A01-94AC-8E49-BE90-ED824D4592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987651" y="3778501"/>
              <a:ext cx="80462" cy="80462"/>
            </a:xfrm>
            <a:prstGeom prst="rect">
              <a:avLst/>
            </a:pr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015E8144-C946-8C4D-ABC1-59B6726CEE34}"/>
              </a:ext>
            </a:extLst>
          </p:cNvPr>
          <p:cNvGrpSpPr/>
          <p:nvPr/>
        </p:nvGrpSpPr>
        <p:grpSpPr>
          <a:xfrm>
            <a:off x="2519174" y="5536244"/>
            <a:ext cx="1990463" cy="167834"/>
            <a:chOff x="2519174" y="5536244"/>
            <a:chExt cx="1990463" cy="167834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95D9C1AD-4757-E642-8DFD-F79523FAEEB3}"/>
                </a:ext>
              </a:extLst>
            </p:cNvPr>
            <p:cNvSpPr/>
            <p:nvPr/>
          </p:nvSpPr>
          <p:spPr>
            <a:xfrm>
              <a:off x="2519174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39A83337-7251-D04A-B13E-133F1F796787}"/>
                </a:ext>
              </a:extLst>
            </p:cNvPr>
            <p:cNvSpPr/>
            <p:nvPr/>
          </p:nvSpPr>
          <p:spPr>
            <a:xfrm>
              <a:off x="2833851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B8305A41-0FFD-6D47-BDD7-6915926E4320}"/>
                </a:ext>
              </a:extLst>
            </p:cNvPr>
            <p:cNvSpPr/>
            <p:nvPr/>
          </p:nvSpPr>
          <p:spPr>
            <a:xfrm>
              <a:off x="314776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0A19BEF7-6E06-594E-90E3-B61098711B4A}"/>
                </a:ext>
              </a:extLst>
            </p:cNvPr>
            <p:cNvSpPr/>
            <p:nvPr/>
          </p:nvSpPr>
          <p:spPr>
            <a:xfrm>
              <a:off x="3450715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7BEC4FE2-8B37-A44D-9491-4760CDED9896}"/>
                </a:ext>
              </a:extLst>
            </p:cNvPr>
            <p:cNvSpPr/>
            <p:nvPr/>
          </p:nvSpPr>
          <p:spPr>
            <a:xfrm>
              <a:off x="3765392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1CF715FD-1FC0-9643-98D8-F354C9E5FC88}"/>
                </a:ext>
              </a:extLst>
            </p:cNvPr>
            <p:cNvSpPr/>
            <p:nvPr/>
          </p:nvSpPr>
          <p:spPr>
            <a:xfrm>
              <a:off x="4044267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1C13ECE2-2D3D-2C46-AF09-8FCE7FD56E4F}"/>
                </a:ext>
              </a:extLst>
            </p:cNvPr>
            <p:cNvSpPr/>
            <p:nvPr/>
          </p:nvSpPr>
          <p:spPr>
            <a:xfrm>
              <a:off x="4341803" y="5536244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35" name="Picture 134">
              <a:extLst>
                <a:ext uri="{FF2B5EF4-FFF2-40B4-BE49-F238E27FC236}">
                  <a16:creationId xmlns:a16="http://schemas.microsoft.com/office/drawing/2014/main" id="{D40EA7D3-1CED-C34B-9432-ED2D4A9C66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2717113" y="5579931"/>
              <a:ext cx="80462" cy="80462"/>
            </a:xfrm>
            <a:prstGeom prst="rect">
              <a:avLst/>
            </a:prstGeom>
          </p:spPr>
        </p:pic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EBE73FAC-0446-674A-847E-04DBA1AA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032742" y="5575513"/>
              <a:ext cx="80462" cy="80462"/>
            </a:xfrm>
            <a:prstGeom prst="rect">
              <a:avLst/>
            </a:prstGeom>
          </p:spPr>
        </p:pic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E8879EF9-BF9B-9C4E-84D3-2CC42F541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345634" y="5580324"/>
              <a:ext cx="80462" cy="80462"/>
            </a:xfrm>
            <a:prstGeom prst="rect">
              <a:avLst/>
            </a:prstGeom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D4430411-1E9E-8346-8830-47CFD9D62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648812" y="5572608"/>
              <a:ext cx="80462" cy="80462"/>
            </a:xfrm>
            <a:prstGeom prst="rect">
              <a:avLst/>
            </a:prstGeom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21CE553F-BA87-1E4D-B9B1-C1750C4FA69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3954598" y="5573004"/>
              <a:ext cx="80462" cy="80462"/>
            </a:xfrm>
            <a:prstGeom prst="rect">
              <a:avLst/>
            </a:prstGeom>
          </p:spPr>
        </p:pic>
        <p:pic>
          <p:nvPicPr>
            <p:cNvPr id="140" name="Picture 139">
              <a:extLst>
                <a:ext uri="{FF2B5EF4-FFF2-40B4-BE49-F238E27FC236}">
                  <a16:creationId xmlns:a16="http://schemas.microsoft.com/office/drawing/2014/main" id="{B3D9817A-DBC8-DE4D-B3EF-B70D888606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241706" y="5572608"/>
              <a:ext cx="80462" cy="80462"/>
            </a:xfrm>
            <a:prstGeom prst="rect">
              <a:avLst/>
            </a:prstGeom>
          </p:spPr>
        </p:pic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9E56AAA9-2F3B-5546-A110-EB4532F67F07}"/>
              </a:ext>
            </a:extLst>
          </p:cNvPr>
          <p:cNvGrpSpPr/>
          <p:nvPr/>
        </p:nvGrpSpPr>
        <p:grpSpPr>
          <a:xfrm>
            <a:off x="8033646" y="5698250"/>
            <a:ext cx="1990463" cy="167834"/>
            <a:chOff x="8033646" y="5698250"/>
            <a:chExt cx="1990463" cy="167834"/>
          </a:xfrm>
        </p:grpSpPr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262D70FE-F02B-B146-8EEF-B396607DBCEA}"/>
                </a:ext>
              </a:extLst>
            </p:cNvPr>
            <p:cNvSpPr/>
            <p:nvPr/>
          </p:nvSpPr>
          <p:spPr>
            <a:xfrm>
              <a:off x="8033646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1E43FC88-DB17-3542-8DCB-6A751818E980}"/>
                </a:ext>
              </a:extLst>
            </p:cNvPr>
            <p:cNvSpPr/>
            <p:nvPr/>
          </p:nvSpPr>
          <p:spPr>
            <a:xfrm>
              <a:off x="8348323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B341B342-34F4-8F48-9B39-01456747716B}"/>
                </a:ext>
              </a:extLst>
            </p:cNvPr>
            <p:cNvSpPr/>
            <p:nvPr/>
          </p:nvSpPr>
          <p:spPr>
            <a:xfrm>
              <a:off x="866223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66C6E0F-FE23-A24B-87D7-413F273EE1BF}"/>
                </a:ext>
              </a:extLst>
            </p:cNvPr>
            <p:cNvSpPr/>
            <p:nvPr/>
          </p:nvSpPr>
          <p:spPr>
            <a:xfrm>
              <a:off x="8965187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9CFE9DAB-3224-8146-96E2-6CE5DC7CC46B}"/>
                </a:ext>
              </a:extLst>
            </p:cNvPr>
            <p:cNvSpPr/>
            <p:nvPr/>
          </p:nvSpPr>
          <p:spPr>
            <a:xfrm>
              <a:off x="9279864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BFD515D-517A-F14A-8777-DF9D96A229A2}"/>
                </a:ext>
              </a:extLst>
            </p:cNvPr>
            <p:cNvSpPr/>
            <p:nvPr/>
          </p:nvSpPr>
          <p:spPr>
            <a:xfrm>
              <a:off x="9558739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CB523691-637A-2941-86B5-58DBC19F92E6}"/>
                </a:ext>
              </a:extLst>
            </p:cNvPr>
            <p:cNvSpPr/>
            <p:nvPr/>
          </p:nvSpPr>
          <p:spPr>
            <a:xfrm>
              <a:off x="9856275" y="56982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48" name="Picture 147">
              <a:extLst>
                <a:ext uri="{FF2B5EF4-FFF2-40B4-BE49-F238E27FC236}">
                  <a16:creationId xmlns:a16="http://schemas.microsoft.com/office/drawing/2014/main" id="{7B57ED6A-CE12-D54A-AD3F-AC716F8D0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231585" y="5741937"/>
              <a:ext cx="80462" cy="80462"/>
            </a:xfrm>
            <a:prstGeom prst="rect">
              <a:avLst/>
            </a:prstGeom>
          </p:spPr>
        </p:pic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A0DEEEBF-253F-0C4A-AE6D-009B9DBBB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547214" y="5737519"/>
              <a:ext cx="80462" cy="80462"/>
            </a:xfrm>
            <a:prstGeom prst="rect">
              <a:avLst/>
            </a:prstGeom>
          </p:spPr>
        </p:pic>
        <p:pic>
          <p:nvPicPr>
            <p:cNvPr id="150" name="Picture 149">
              <a:extLst>
                <a:ext uri="{FF2B5EF4-FFF2-40B4-BE49-F238E27FC236}">
                  <a16:creationId xmlns:a16="http://schemas.microsoft.com/office/drawing/2014/main" id="{025B3B4D-72C7-FB42-B5E6-9206738671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8860106" y="5742330"/>
              <a:ext cx="80462" cy="80462"/>
            </a:xfrm>
            <a:prstGeom prst="rect">
              <a:avLst/>
            </a:prstGeom>
          </p:spPr>
        </p:pic>
        <p:pic>
          <p:nvPicPr>
            <p:cNvPr id="151" name="Picture 150">
              <a:extLst>
                <a:ext uri="{FF2B5EF4-FFF2-40B4-BE49-F238E27FC236}">
                  <a16:creationId xmlns:a16="http://schemas.microsoft.com/office/drawing/2014/main" id="{CEBE439B-1FBD-9C47-B164-A1CAF9D9C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163284" y="5734614"/>
              <a:ext cx="80462" cy="80462"/>
            </a:xfrm>
            <a:prstGeom prst="rect">
              <a:avLst/>
            </a:prstGeom>
          </p:spPr>
        </p:pic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A6406E76-FFD8-0647-B183-87727BD37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469070" y="5735010"/>
              <a:ext cx="80462" cy="80462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20116F08-D0E3-A546-8578-CCFAF8C1F73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9756178" y="5734614"/>
              <a:ext cx="80462" cy="80462"/>
            </a:xfrm>
            <a:prstGeom prst="rect">
              <a:avLst/>
            </a:prstGeom>
          </p:spPr>
        </p:pic>
      </p:grpSp>
      <p:cxnSp>
        <p:nvCxnSpPr>
          <p:cNvPr id="160" name="Straight Connector 159">
            <a:extLst>
              <a:ext uri="{FF2B5EF4-FFF2-40B4-BE49-F238E27FC236}">
                <a16:creationId xmlns:a16="http://schemas.microsoft.com/office/drawing/2014/main" id="{436680D9-673C-3945-8469-396C790A1402}"/>
              </a:ext>
            </a:extLst>
          </p:cNvPr>
          <p:cNvCxnSpPr>
            <a:cxnSpLocks/>
          </p:cNvCxnSpPr>
          <p:nvPr/>
        </p:nvCxnSpPr>
        <p:spPr>
          <a:xfrm flipV="1">
            <a:off x="3328969" y="4218567"/>
            <a:ext cx="1009864" cy="615165"/>
          </a:xfrm>
          <a:prstGeom prst="line">
            <a:avLst/>
          </a:prstGeom>
          <a:ln w="76200">
            <a:solidFill>
              <a:schemeClr val="accent2">
                <a:lumMod val="40000"/>
                <a:lumOff val="60000"/>
              </a:schemeClr>
            </a:solidFill>
          </a:ln>
          <a:effectLst>
            <a:glow rad="63500">
              <a:schemeClr val="accent1">
                <a:alpha val="40000"/>
              </a:schemeClr>
            </a:glow>
            <a:softEdge rad="254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76BB9FF6-04C3-3244-BE40-37DB28E389C6}"/>
              </a:ext>
            </a:extLst>
          </p:cNvPr>
          <p:cNvGrpSpPr/>
          <p:nvPr/>
        </p:nvGrpSpPr>
        <p:grpSpPr>
          <a:xfrm>
            <a:off x="4701332" y="4287050"/>
            <a:ext cx="1990463" cy="167834"/>
            <a:chOff x="4548932" y="4134650"/>
            <a:chExt cx="1990463" cy="167834"/>
          </a:xfrm>
        </p:grpSpPr>
        <p:sp>
          <p:nvSpPr>
            <p:cNvPr id="163" name="Rectangle 162">
              <a:extLst>
                <a:ext uri="{FF2B5EF4-FFF2-40B4-BE49-F238E27FC236}">
                  <a16:creationId xmlns:a16="http://schemas.microsoft.com/office/drawing/2014/main" id="{A8417F2F-6B7D-6F4F-BF97-0A755B0E719F}"/>
                </a:ext>
              </a:extLst>
            </p:cNvPr>
            <p:cNvSpPr/>
            <p:nvPr/>
          </p:nvSpPr>
          <p:spPr>
            <a:xfrm>
              <a:off x="4548932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227F370E-AED8-C345-9A07-0C27008F2FC7}"/>
                </a:ext>
              </a:extLst>
            </p:cNvPr>
            <p:cNvSpPr/>
            <p:nvPr/>
          </p:nvSpPr>
          <p:spPr>
            <a:xfrm>
              <a:off x="4863609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A4ECE1DA-6A70-D241-B2A7-168BC61F5904}"/>
                </a:ext>
              </a:extLst>
            </p:cNvPr>
            <p:cNvSpPr/>
            <p:nvPr/>
          </p:nvSpPr>
          <p:spPr>
            <a:xfrm>
              <a:off x="517752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B47F83E-840E-BF48-B2ED-17BF24E74656}"/>
                </a:ext>
              </a:extLst>
            </p:cNvPr>
            <p:cNvSpPr/>
            <p:nvPr/>
          </p:nvSpPr>
          <p:spPr>
            <a:xfrm>
              <a:off x="5480473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6C188E31-D745-E143-B463-4A150858CB2D}"/>
                </a:ext>
              </a:extLst>
            </p:cNvPr>
            <p:cNvSpPr/>
            <p:nvPr/>
          </p:nvSpPr>
          <p:spPr>
            <a:xfrm>
              <a:off x="5795150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0248CB3B-08B4-CF4F-9D37-043B7C6E176C}"/>
                </a:ext>
              </a:extLst>
            </p:cNvPr>
            <p:cNvSpPr/>
            <p:nvPr/>
          </p:nvSpPr>
          <p:spPr>
            <a:xfrm>
              <a:off x="6074025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E9207D9E-8173-5245-9B7D-D833C2802BB4}"/>
                </a:ext>
              </a:extLst>
            </p:cNvPr>
            <p:cNvSpPr/>
            <p:nvPr/>
          </p:nvSpPr>
          <p:spPr>
            <a:xfrm>
              <a:off x="6371561" y="4134650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67BF43CB-7905-AF41-8518-1DBD93733B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746871" y="4178337"/>
              <a:ext cx="80462" cy="80462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A2F8FFB3-4845-A449-B56C-17418ECFA8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62500" y="4173919"/>
              <a:ext cx="80462" cy="80462"/>
            </a:xfrm>
            <a:prstGeom prst="rect">
              <a:avLst/>
            </a:prstGeom>
          </p:spPr>
        </p:pic>
        <p:pic>
          <p:nvPicPr>
            <p:cNvPr id="172" name="Picture 171">
              <a:extLst>
                <a:ext uri="{FF2B5EF4-FFF2-40B4-BE49-F238E27FC236}">
                  <a16:creationId xmlns:a16="http://schemas.microsoft.com/office/drawing/2014/main" id="{67D31CB8-7803-DE47-B219-B39E3C71B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75392" y="4178730"/>
              <a:ext cx="80462" cy="80462"/>
            </a:xfrm>
            <a:prstGeom prst="rect">
              <a:avLst/>
            </a:prstGeom>
          </p:spPr>
        </p:pic>
        <p:pic>
          <p:nvPicPr>
            <p:cNvPr id="173" name="Picture 172">
              <a:extLst>
                <a:ext uri="{FF2B5EF4-FFF2-40B4-BE49-F238E27FC236}">
                  <a16:creationId xmlns:a16="http://schemas.microsoft.com/office/drawing/2014/main" id="{4D2B58E6-CAE0-9447-B396-12FF96129A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678570" y="4171014"/>
              <a:ext cx="80462" cy="80462"/>
            </a:xfrm>
            <a:prstGeom prst="rect">
              <a:avLst/>
            </a:prstGeom>
          </p:spPr>
        </p:pic>
        <p:pic>
          <p:nvPicPr>
            <p:cNvPr id="174" name="Picture 173">
              <a:extLst>
                <a:ext uri="{FF2B5EF4-FFF2-40B4-BE49-F238E27FC236}">
                  <a16:creationId xmlns:a16="http://schemas.microsoft.com/office/drawing/2014/main" id="{5D681CF3-32BF-B443-A99C-B3FEB236EA2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984356" y="4171410"/>
              <a:ext cx="80462" cy="80462"/>
            </a:xfrm>
            <a:prstGeom prst="rect">
              <a:avLst/>
            </a:prstGeom>
          </p:spPr>
        </p:pic>
        <p:pic>
          <p:nvPicPr>
            <p:cNvPr id="175" name="Picture 174">
              <a:extLst>
                <a:ext uri="{FF2B5EF4-FFF2-40B4-BE49-F238E27FC236}">
                  <a16:creationId xmlns:a16="http://schemas.microsoft.com/office/drawing/2014/main" id="{E6234A42-01BD-7745-810D-120C2049C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6271464" y="4171014"/>
              <a:ext cx="80462" cy="80462"/>
            </a:xfrm>
            <a:prstGeom prst="rect">
              <a:avLst/>
            </a:prstGeom>
          </p:spPr>
        </p:pic>
      </p:grp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C9F0EE7-5E41-3945-B32D-EA99DF674F07}"/>
              </a:ext>
            </a:extLst>
          </p:cNvPr>
          <p:cNvGrpSpPr/>
          <p:nvPr/>
        </p:nvGrpSpPr>
        <p:grpSpPr>
          <a:xfrm>
            <a:off x="4882606" y="2932558"/>
            <a:ext cx="1215418" cy="167834"/>
            <a:chOff x="4379202" y="6179948"/>
            <a:chExt cx="1215418" cy="16783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A990A32-8205-A84B-8F45-1553744AE02B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8F55B013-570F-454E-8D2B-78288F5A3413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A352F9C5-03E2-5B4C-ADF0-DEC5D5516116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4782A21E-ECBC-CF4E-B3B6-7732DC5DCF11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FF6DB61D-270D-3148-A4E7-74D3B2FC2E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093CDD3-CCA9-6D40-96C6-EB72D6E4EA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718C36FB-E7E3-B749-BA91-F7399DE020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177" name="Picture 176">
              <a:extLst>
                <a:ext uri="{FF2B5EF4-FFF2-40B4-BE49-F238E27FC236}">
                  <a16:creationId xmlns:a16="http://schemas.microsoft.com/office/drawing/2014/main" id="{41634CAD-E6B8-F64D-B4BB-A970E22B0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7C2DD6A7-4EAC-0749-AF43-45FE9143D0B7}"/>
              </a:ext>
            </a:extLst>
          </p:cNvPr>
          <p:cNvGrpSpPr/>
          <p:nvPr/>
        </p:nvGrpSpPr>
        <p:grpSpPr>
          <a:xfrm>
            <a:off x="4529698" y="2922526"/>
            <a:ext cx="273373" cy="167834"/>
            <a:chOff x="4529698" y="2922526"/>
            <a:chExt cx="273373" cy="167834"/>
          </a:xfrm>
        </p:grpSpPr>
        <p:sp>
          <p:nvSpPr>
            <p:cNvPr id="188" name="Rectangle 187">
              <a:extLst>
                <a:ext uri="{FF2B5EF4-FFF2-40B4-BE49-F238E27FC236}">
                  <a16:creationId xmlns:a16="http://schemas.microsoft.com/office/drawing/2014/main" id="{6A3AEDAF-8FA0-9948-9CD2-3FFFAE703DFA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12882734-1349-2F4C-B63C-F25BB2FA6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pic>
        <p:nvPicPr>
          <p:cNvPr id="193" name="Picture 192">
            <a:extLst>
              <a:ext uri="{FF2B5EF4-FFF2-40B4-BE49-F238E27FC236}">
                <a16:creationId xmlns:a16="http://schemas.microsoft.com/office/drawing/2014/main" id="{F2C3A5A6-696B-BB4F-817E-E7E89ADBB8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6732867" y="4338895"/>
            <a:ext cx="80462" cy="80462"/>
          </a:xfrm>
          <a:prstGeom prst="rect">
            <a:avLst/>
          </a:prstGeom>
        </p:spPr>
      </p:pic>
      <p:grpSp>
        <p:nvGrpSpPr>
          <p:cNvPr id="194" name="Group 193">
            <a:extLst>
              <a:ext uri="{FF2B5EF4-FFF2-40B4-BE49-F238E27FC236}">
                <a16:creationId xmlns:a16="http://schemas.microsoft.com/office/drawing/2014/main" id="{D6D64723-F297-2F4F-9BF3-A765279AF659}"/>
              </a:ext>
            </a:extLst>
          </p:cNvPr>
          <p:cNvGrpSpPr/>
          <p:nvPr/>
        </p:nvGrpSpPr>
        <p:grpSpPr>
          <a:xfrm>
            <a:off x="4554820" y="5531398"/>
            <a:ext cx="273373" cy="167834"/>
            <a:chOff x="4529698" y="2922526"/>
            <a:chExt cx="273373" cy="167834"/>
          </a:xfrm>
        </p:grpSpPr>
        <p:sp>
          <p:nvSpPr>
            <p:cNvPr id="195" name="Rectangle 194">
              <a:extLst>
                <a:ext uri="{FF2B5EF4-FFF2-40B4-BE49-F238E27FC236}">
                  <a16:creationId xmlns:a16="http://schemas.microsoft.com/office/drawing/2014/main" id="{DBCD110C-560A-CE4D-946C-30B297BB5B65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6" name="Picture 195">
              <a:extLst>
                <a:ext uri="{FF2B5EF4-FFF2-40B4-BE49-F238E27FC236}">
                  <a16:creationId xmlns:a16="http://schemas.microsoft.com/office/drawing/2014/main" id="{1A6A6D82-D59A-6348-9F29-7B8A86AEC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1FF2EDB-E728-9344-A1DB-CF41FE0B03D6}"/>
              </a:ext>
            </a:extLst>
          </p:cNvPr>
          <p:cNvGrpSpPr/>
          <p:nvPr/>
        </p:nvGrpSpPr>
        <p:grpSpPr>
          <a:xfrm>
            <a:off x="8533796" y="2692964"/>
            <a:ext cx="273373" cy="167834"/>
            <a:chOff x="4529698" y="2922526"/>
            <a:chExt cx="273373" cy="167834"/>
          </a:xfrm>
        </p:grpSpPr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D4F32B4B-F947-184C-BBA4-301926519C7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199" name="Picture 198">
              <a:extLst>
                <a:ext uri="{FF2B5EF4-FFF2-40B4-BE49-F238E27FC236}">
                  <a16:creationId xmlns:a16="http://schemas.microsoft.com/office/drawing/2014/main" id="{3CE874B3-A11E-E54C-9EED-E7C1A77E7C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0" name="Group 199">
            <a:extLst>
              <a:ext uri="{FF2B5EF4-FFF2-40B4-BE49-F238E27FC236}">
                <a16:creationId xmlns:a16="http://schemas.microsoft.com/office/drawing/2014/main" id="{F847C489-D64A-B548-83E4-73701752C632}"/>
              </a:ext>
            </a:extLst>
          </p:cNvPr>
          <p:cNvGrpSpPr/>
          <p:nvPr/>
        </p:nvGrpSpPr>
        <p:grpSpPr>
          <a:xfrm>
            <a:off x="10301862" y="3743119"/>
            <a:ext cx="273373" cy="167834"/>
            <a:chOff x="4529698" y="2922526"/>
            <a:chExt cx="273373" cy="167834"/>
          </a:xfrm>
        </p:grpSpPr>
        <p:sp>
          <p:nvSpPr>
            <p:cNvPr id="201" name="Rectangle 200">
              <a:extLst>
                <a:ext uri="{FF2B5EF4-FFF2-40B4-BE49-F238E27FC236}">
                  <a16:creationId xmlns:a16="http://schemas.microsoft.com/office/drawing/2014/main" id="{112A8520-B749-6A44-B4CD-4A56BB268560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2" name="Picture 201">
              <a:extLst>
                <a:ext uri="{FF2B5EF4-FFF2-40B4-BE49-F238E27FC236}">
                  <a16:creationId xmlns:a16="http://schemas.microsoft.com/office/drawing/2014/main" id="{3AF6B63F-5639-E640-83D0-5BC5045BD8B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C4E536B1-8C7B-AB47-8F22-3B34E539AF91}"/>
              </a:ext>
            </a:extLst>
          </p:cNvPr>
          <p:cNvGrpSpPr/>
          <p:nvPr/>
        </p:nvGrpSpPr>
        <p:grpSpPr>
          <a:xfrm>
            <a:off x="10063004" y="5698434"/>
            <a:ext cx="273373" cy="167834"/>
            <a:chOff x="4529698" y="2922526"/>
            <a:chExt cx="273373" cy="167834"/>
          </a:xfrm>
        </p:grpSpPr>
        <p:sp>
          <p:nvSpPr>
            <p:cNvPr id="204" name="Rectangle 203">
              <a:extLst>
                <a:ext uri="{FF2B5EF4-FFF2-40B4-BE49-F238E27FC236}">
                  <a16:creationId xmlns:a16="http://schemas.microsoft.com/office/drawing/2014/main" id="{834D9516-BE50-CD4B-9550-51AD37AAFC32}"/>
                </a:ext>
              </a:extLst>
            </p:cNvPr>
            <p:cNvSpPr/>
            <p:nvPr/>
          </p:nvSpPr>
          <p:spPr>
            <a:xfrm>
              <a:off x="4635237" y="2922526"/>
              <a:ext cx="167834" cy="167834"/>
            </a:xfrm>
            <a:prstGeom prst="rect">
              <a:avLst/>
            </a:prstGeom>
            <a:solidFill>
              <a:srgbClr val="00B050"/>
            </a:solidFill>
            <a:ln w="3175">
              <a:solidFill>
                <a:srgbClr val="92D050"/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05" name="Picture 204">
              <a:extLst>
                <a:ext uri="{FF2B5EF4-FFF2-40B4-BE49-F238E27FC236}">
                  <a16:creationId xmlns:a16="http://schemas.microsoft.com/office/drawing/2014/main" id="{40986744-86B0-6D4D-9386-D85E0C0E57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529698" y="2971827"/>
              <a:ext cx="80462" cy="80462"/>
            </a:xfrm>
            <a:prstGeom prst="rect">
              <a:avLst/>
            </a:prstGeom>
          </p:spPr>
        </p:pic>
      </p:grpSp>
      <p:sp>
        <p:nvSpPr>
          <p:cNvPr id="207" name="Rectangle 206">
            <a:extLst>
              <a:ext uri="{FF2B5EF4-FFF2-40B4-BE49-F238E27FC236}">
                <a16:creationId xmlns:a16="http://schemas.microsoft.com/office/drawing/2014/main" id="{F5E31202-7EC2-A348-98D7-E23A7EF735AD}"/>
              </a:ext>
            </a:extLst>
          </p:cNvPr>
          <p:cNvSpPr/>
          <p:nvPr/>
        </p:nvSpPr>
        <p:spPr>
          <a:xfrm>
            <a:off x="7181538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E63AF2D7-A62E-DD4D-95E2-AF541CA3B9BA}"/>
              </a:ext>
            </a:extLst>
          </p:cNvPr>
          <p:cNvSpPr/>
          <p:nvPr/>
        </p:nvSpPr>
        <p:spPr>
          <a:xfrm>
            <a:off x="7496215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63E5E81E-5B8F-BE44-B6DE-AB39935BD18C}"/>
              </a:ext>
            </a:extLst>
          </p:cNvPr>
          <p:cNvSpPr/>
          <p:nvPr/>
        </p:nvSpPr>
        <p:spPr>
          <a:xfrm>
            <a:off x="781012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2227CA76-E01A-B740-BC76-DB57F4CDBD13}"/>
              </a:ext>
            </a:extLst>
          </p:cNvPr>
          <p:cNvSpPr/>
          <p:nvPr/>
        </p:nvSpPr>
        <p:spPr>
          <a:xfrm>
            <a:off x="8113079" y="4282197"/>
            <a:ext cx="167834" cy="167834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solidFill>
              <a:schemeClr val="accent2">
                <a:lumMod val="40000"/>
                <a:lumOff val="60000"/>
              </a:schemeClr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11" name="Picture 210">
            <a:extLst>
              <a:ext uri="{FF2B5EF4-FFF2-40B4-BE49-F238E27FC236}">
                <a16:creationId xmlns:a16="http://schemas.microsoft.com/office/drawing/2014/main" id="{2E18F37C-3ED2-5B4F-966C-E1F543158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379477" y="4325884"/>
            <a:ext cx="80462" cy="80462"/>
          </a:xfrm>
          <a:prstGeom prst="rect">
            <a:avLst/>
          </a:prstGeom>
        </p:spPr>
      </p:pic>
      <p:pic>
        <p:nvPicPr>
          <p:cNvPr id="212" name="Picture 211">
            <a:extLst>
              <a:ext uri="{FF2B5EF4-FFF2-40B4-BE49-F238E27FC236}">
                <a16:creationId xmlns:a16="http://schemas.microsoft.com/office/drawing/2014/main" id="{D0DA0ED3-727C-DF46-8668-D0C93600C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695106" y="4321466"/>
            <a:ext cx="80462" cy="80462"/>
          </a:xfrm>
          <a:prstGeom prst="rect">
            <a:avLst/>
          </a:prstGeom>
        </p:spPr>
      </p:pic>
      <p:pic>
        <p:nvPicPr>
          <p:cNvPr id="213" name="Picture 212">
            <a:extLst>
              <a:ext uri="{FF2B5EF4-FFF2-40B4-BE49-F238E27FC236}">
                <a16:creationId xmlns:a16="http://schemas.microsoft.com/office/drawing/2014/main" id="{3D1C8AAE-BA24-A941-AB8D-3F5E90428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8007998" y="4326277"/>
            <a:ext cx="80462" cy="80462"/>
          </a:xfrm>
          <a:prstGeom prst="rect">
            <a:avLst/>
          </a:prstGeom>
        </p:spPr>
      </p:pic>
      <p:pic>
        <p:nvPicPr>
          <p:cNvPr id="214" name="Picture 213">
            <a:extLst>
              <a:ext uri="{FF2B5EF4-FFF2-40B4-BE49-F238E27FC236}">
                <a16:creationId xmlns:a16="http://schemas.microsoft.com/office/drawing/2014/main" id="{E0AF9F8B-BE22-C449-90A8-A44FCA147D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703253">
            <a:off x="7065495" y="4321466"/>
            <a:ext cx="80462" cy="80462"/>
          </a:xfrm>
          <a:prstGeom prst="rect">
            <a:avLst/>
          </a:prstGeom>
        </p:spPr>
      </p:pic>
      <p:grpSp>
        <p:nvGrpSpPr>
          <p:cNvPr id="215" name="Group 214">
            <a:extLst>
              <a:ext uri="{FF2B5EF4-FFF2-40B4-BE49-F238E27FC236}">
                <a16:creationId xmlns:a16="http://schemas.microsoft.com/office/drawing/2014/main" id="{478C27AE-DA8E-7448-8A10-E2C49F5AE84B}"/>
              </a:ext>
            </a:extLst>
          </p:cNvPr>
          <p:cNvGrpSpPr/>
          <p:nvPr/>
        </p:nvGrpSpPr>
        <p:grpSpPr>
          <a:xfrm>
            <a:off x="4865038" y="5530416"/>
            <a:ext cx="1215418" cy="167834"/>
            <a:chOff x="4379202" y="6179948"/>
            <a:chExt cx="1215418" cy="167834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FC1A74B7-101A-D74C-A99C-DCE060787EC3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A2993405-B8FC-434C-BBAF-DCE4661079BC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8" name="Rectangle 217">
              <a:extLst>
                <a:ext uri="{FF2B5EF4-FFF2-40B4-BE49-F238E27FC236}">
                  <a16:creationId xmlns:a16="http://schemas.microsoft.com/office/drawing/2014/main" id="{00851129-61C4-EA41-8CE0-BD5BD059B4C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535266D4-583B-1D4B-9DD2-BAEA1B60AE9D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0" name="Picture 219">
              <a:extLst>
                <a:ext uri="{FF2B5EF4-FFF2-40B4-BE49-F238E27FC236}">
                  <a16:creationId xmlns:a16="http://schemas.microsoft.com/office/drawing/2014/main" id="{01520009-0F6C-084C-B98D-E39393EFE5A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21" name="Picture 220">
              <a:extLst>
                <a:ext uri="{FF2B5EF4-FFF2-40B4-BE49-F238E27FC236}">
                  <a16:creationId xmlns:a16="http://schemas.microsoft.com/office/drawing/2014/main" id="{DA2D7EE0-97E9-1B4B-AFDA-B5849DFA1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22" name="Picture 221">
              <a:extLst>
                <a:ext uri="{FF2B5EF4-FFF2-40B4-BE49-F238E27FC236}">
                  <a16:creationId xmlns:a16="http://schemas.microsoft.com/office/drawing/2014/main" id="{9F55503E-A0DA-2149-8904-A6BAC466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23" name="Picture 222">
              <a:extLst>
                <a:ext uri="{FF2B5EF4-FFF2-40B4-BE49-F238E27FC236}">
                  <a16:creationId xmlns:a16="http://schemas.microsoft.com/office/drawing/2014/main" id="{87808288-3F00-024C-B8E6-DB44EE6A0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24" name="Group 223">
            <a:extLst>
              <a:ext uri="{FF2B5EF4-FFF2-40B4-BE49-F238E27FC236}">
                <a16:creationId xmlns:a16="http://schemas.microsoft.com/office/drawing/2014/main" id="{12DB678D-2518-1740-B98C-C217F17F7E30}"/>
              </a:ext>
            </a:extLst>
          </p:cNvPr>
          <p:cNvGrpSpPr/>
          <p:nvPr/>
        </p:nvGrpSpPr>
        <p:grpSpPr>
          <a:xfrm>
            <a:off x="8860074" y="2695856"/>
            <a:ext cx="1215418" cy="167834"/>
            <a:chOff x="4379202" y="6179948"/>
            <a:chExt cx="1215418" cy="167834"/>
          </a:xfrm>
        </p:grpSpPr>
        <p:sp>
          <p:nvSpPr>
            <p:cNvPr id="225" name="Rectangle 224">
              <a:extLst>
                <a:ext uri="{FF2B5EF4-FFF2-40B4-BE49-F238E27FC236}">
                  <a16:creationId xmlns:a16="http://schemas.microsoft.com/office/drawing/2014/main" id="{519FF903-9E37-BE4A-9E43-8BC4AE162107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6" name="Rectangle 225">
              <a:extLst>
                <a:ext uri="{FF2B5EF4-FFF2-40B4-BE49-F238E27FC236}">
                  <a16:creationId xmlns:a16="http://schemas.microsoft.com/office/drawing/2014/main" id="{8695E20B-427B-0B4B-814B-A9942E4AB161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7" name="Rectangle 226">
              <a:extLst>
                <a:ext uri="{FF2B5EF4-FFF2-40B4-BE49-F238E27FC236}">
                  <a16:creationId xmlns:a16="http://schemas.microsoft.com/office/drawing/2014/main" id="{D7A61504-682C-844C-8B4A-D3EB8171A904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8" name="Rectangle 227">
              <a:extLst>
                <a:ext uri="{FF2B5EF4-FFF2-40B4-BE49-F238E27FC236}">
                  <a16:creationId xmlns:a16="http://schemas.microsoft.com/office/drawing/2014/main" id="{D7AA8EAC-BBFC-E34C-81B4-15287F7D25C6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29" name="Picture 228">
              <a:extLst>
                <a:ext uri="{FF2B5EF4-FFF2-40B4-BE49-F238E27FC236}">
                  <a16:creationId xmlns:a16="http://schemas.microsoft.com/office/drawing/2014/main" id="{73F01EF7-FEC0-BF4F-963F-FD390DB6182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0" name="Picture 229">
              <a:extLst>
                <a:ext uri="{FF2B5EF4-FFF2-40B4-BE49-F238E27FC236}">
                  <a16:creationId xmlns:a16="http://schemas.microsoft.com/office/drawing/2014/main" id="{9B3F28F8-948A-F24E-935E-FC71E04C4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31" name="Picture 230">
              <a:extLst>
                <a:ext uri="{FF2B5EF4-FFF2-40B4-BE49-F238E27FC236}">
                  <a16:creationId xmlns:a16="http://schemas.microsoft.com/office/drawing/2014/main" id="{5EC872D3-6F7E-144A-8CC0-667739794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7360C4BE-B7D6-A44E-8DA2-B352112EF0D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E977DC69-C292-554E-8252-8430FC17E0E5}"/>
              </a:ext>
            </a:extLst>
          </p:cNvPr>
          <p:cNvGrpSpPr/>
          <p:nvPr/>
        </p:nvGrpSpPr>
        <p:grpSpPr>
          <a:xfrm>
            <a:off x="10619235" y="3742137"/>
            <a:ext cx="1215418" cy="167834"/>
            <a:chOff x="4379202" y="6179948"/>
            <a:chExt cx="1215418" cy="167834"/>
          </a:xfrm>
        </p:grpSpPr>
        <p:sp>
          <p:nvSpPr>
            <p:cNvPr id="234" name="Rectangle 233">
              <a:extLst>
                <a:ext uri="{FF2B5EF4-FFF2-40B4-BE49-F238E27FC236}">
                  <a16:creationId xmlns:a16="http://schemas.microsoft.com/office/drawing/2014/main" id="{5DE3D244-6616-8D49-8CBB-FE284F16D4E8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41B2F712-D504-094F-9F6B-2A1A566677D5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6" name="Rectangle 235">
              <a:extLst>
                <a:ext uri="{FF2B5EF4-FFF2-40B4-BE49-F238E27FC236}">
                  <a16:creationId xmlns:a16="http://schemas.microsoft.com/office/drawing/2014/main" id="{498AF77E-269D-3E49-8169-9CBBE838DC7F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7" name="Rectangle 236">
              <a:extLst>
                <a:ext uri="{FF2B5EF4-FFF2-40B4-BE49-F238E27FC236}">
                  <a16:creationId xmlns:a16="http://schemas.microsoft.com/office/drawing/2014/main" id="{A2EC20F0-DA0E-3D46-8A8C-3E7778A5E63F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38" name="Picture 237">
              <a:extLst>
                <a:ext uri="{FF2B5EF4-FFF2-40B4-BE49-F238E27FC236}">
                  <a16:creationId xmlns:a16="http://schemas.microsoft.com/office/drawing/2014/main" id="{497548B7-0D5C-5545-9D28-86047B52E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39" name="Picture 238">
              <a:extLst>
                <a:ext uri="{FF2B5EF4-FFF2-40B4-BE49-F238E27FC236}">
                  <a16:creationId xmlns:a16="http://schemas.microsoft.com/office/drawing/2014/main" id="{555B1B4C-5001-8B45-8DB7-98783DCDE9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0" name="Picture 239">
              <a:extLst>
                <a:ext uri="{FF2B5EF4-FFF2-40B4-BE49-F238E27FC236}">
                  <a16:creationId xmlns:a16="http://schemas.microsoft.com/office/drawing/2014/main" id="{387369C5-BAB9-BF41-9749-8803AD1F4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41" name="Picture 240">
              <a:extLst>
                <a:ext uri="{FF2B5EF4-FFF2-40B4-BE49-F238E27FC236}">
                  <a16:creationId xmlns:a16="http://schemas.microsoft.com/office/drawing/2014/main" id="{5AD0848B-08B9-064F-843C-2BAE8FA350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251" name="Rectangle 250">
            <a:extLst>
              <a:ext uri="{FF2B5EF4-FFF2-40B4-BE49-F238E27FC236}">
                <a16:creationId xmlns:a16="http://schemas.microsoft.com/office/drawing/2014/main" id="{A7ED135B-8289-DA48-8F6D-38ECA37F9260}"/>
              </a:ext>
            </a:extLst>
          </p:cNvPr>
          <p:cNvSpPr/>
          <p:nvPr/>
        </p:nvSpPr>
        <p:spPr>
          <a:xfrm>
            <a:off x="7048830" y="4056501"/>
            <a:ext cx="1372571" cy="733020"/>
          </a:xfrm>
          <a:custGeom>
            <a:avLst/>
            <a:gdLst>
              <a:gd name="connsiteX0" fmla="*/ 0 w 1372571"/>
              <a:gd name="connsiteY0" fmla="*/ 0 h 407404"/>
              <a:gd name="connsiteX1" fmla="*/ 1372571 w 1372571"/>
              <a:gd name="connsiteY1" fmla="*/ 0 h 407404"/>
              <a:gd name="connsiteX2" fmla="*/ 1372571 w 1372571"/>
              <a:gd name="connsiteY2" fmla="*/ 407404 h 407404"/>
              <a:gd name="connsiteX3" fmla="*/ 0 w 1372571"/>
              <a:gd name="connsiteY3" fmla="*/ 407404 h 407404"/>
              <a:gd name="connsiteX4" fmla="*/ 0 w 1372571"/>
              <a:gd name="connsiteY4" fmla="*/ 0 h 407404"/>
              <a:gd name="connsiteX0" fmla="*/ 35684 w 1372571"/>
              <a:gd name="connsiteY0" fmla="*/ 0 h 416325"/>
              <a:gd name="connsiteX1" fmla="*/ 1372571 w 1372571"/>
              <a:gd name="connsiteY1" fmla="*/ 8921 h 416325"/>
              <a:gd name="connsiteX2" fmla="*/ 1372571 w 1372571"/>
              <a:gd name="connsiteY2" fmla="*/ 416325 h 416325"/>
              <a:gd name="connsiteX3" fmla="*/ 0 w 1372571"/>
              <a:gd name="connsiteY3" fmla="*/ 416325 h 416325"/>
              <a:gd name="connsiteX4" fmla="*/ 35684 w 1372571"/>
              <a:gd name="connsiteY4" fmla="*/ 0 h 416325"/>
              <a:gd name="connsiteX0" fmla="*/ 8921 w 1345808"/>
              <a:gd name="connsiteY0" fmla="*/ 0 h 416325"/>
              <a:gd name="connsiteX1" fmla="*/ 1345808 w 1345808"/>
              <a:gd name="connsiteY1" fmla="*/ 8921 h 416325"/>
              <a:gd name="connsiteX2" fmla="*/ 1345808 w 1345808"/>
              <a:gd name="connsiteY2" fmla="*/ 416325 h 416325"/>
              <a:gd name="connsiteX3" fmla="*/ 0 w 1345808"/>
              <a:gd name="connsiteY3" fmla="*/ 389562 h 416325"/>
              <a:gd name="connsiteX4" fmla="*/ 8921 w 1345808"/>
              <a:gd name="connsiteY4" fmla="*/ 0 h 416325"/>
              <a:gd name="connsiteX0" fmla="*/ 0 w 1390413"/>
              <a:gd name="connsiteY0" fmla="*/ 0 h 559061"/>
              <a:gd name="connsiteX1" fmla="*/ 1390413 w 1390413"/>
              <a:gd name="connsiteY1" fmla="*/ 151657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44605 w 1390413"/>
              <a:gd name="connsiteY3" fmla="*/ 532298 h 559061"/>
              <a:gd name="connsiteX4" fmla="*/ 0 w 1390413"/>
              <a:gd name="connsiteY4" fmla="*/ 0 h 559061"/>
              <a:gd name="connsiteX0" fmla="*/ 0 w 1390413"/>
              <a:gd name="connsiteY0" fmla="*/ 0 h 559061"/>
              <a:gd name="connsiteX1" fmla="*/ 1390413 w 1390413"/>
              <a:gd name="connsiteY1" fmla="*/ 84750 h 559061"/>
              <a:gd name="connsiteX2" fmla="*/ 1390413 w 1390413"/>
              <a:gd name="connsiteY2" fmla="*/ 559061 h 559061"/>
              <a:gd name="connsiteX3" fmla="*/ 75828 w 1390413"/>
              <a:gd name="connsiteY3" fmla="*/ 514456 h 559061"/>
              <a:gd name="connsiteX4" fmla="*/ 0 w 1390413"/>
              <a:gd name="connsiteY4" fmla="*/ 0 h 559061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102591 w 1417176"/>
              <a:gd name="connsiteY3" fmla="*/ 523377 h 567982"/>
              <a:gd name="connsiteX4" fmla="*/ 0 w 1417176"/>
              <a:gd name="connsiteY4" fmla="*/ 0 h 567982"/>
              <a:gd name="connsiteX0" fmla="*/ 0 w 1417176"/>
              <a:gd name="connsiteY0" fmla="*/ 0 h 567982"/>
              <a:gd name="connsiteX1" fmla="*/ 1417176 w 1417176"/>
              <a:gd name="connsiteY1" fmla="*/ 93671 h 567982"/>
              <a:gd name="connsiteX2" fmla="*/ 1417176 w 1417176"/>
              <a:gd name="connsiteY2" fmla="*/ 567982 h 567982"/>
              <a:gd name="connsiteX3" fmla="*/ 62446 w 1417176"/>
              <a:gd name="connsiteY3" fmla="*/ 492153 h 567982"/>
              <a:gd name="connsiteX4" fmla="*/ 0 w 1417176"/>
              <a:gd name="connsiteY4" fmla="*/ 0 h 567982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2446 w 1417176"/>
              <a:gd name="connsiteY3" fmla="*/ 492153 h 764243"/>
              <a:gd name="connsiteX4" fmla="*/ 0 w 1417176"/>
              <a:gd name="connsiteY4" fmla="*/ 0 h 764243"/>
              <a:gd name="connsiteX0" fmla="*/ 0 w 1417176"/>
              <a:gd name="connsiteY0" fmla="*/ 0 h 764243"/>
              <a:gd name="connsiteX1" fmla="*/ 1417176 w 1417176"/>
              <a:gd name="connsiteY1" fmla="*/ 93671 h 764243"/>
              <a:gd name="connsiteX2" fmla="*/ 1296742 w 1417176"/>
              <a:gd name="connsiteY2" fmla="*/ 764243 h 764243"/>
              <a:gd name="connsiteX3" fmla="*/ 66907 w 1417176"/>
              <a:gd name="connsiteY3" fmla="*/ 483232 h 764243"/>
              <a:gd name="connsiteX4" fmla="*/ 0 w 1417176"/>
              <a:gd name="connsiteY4" fmla="*/ 0 h 764243"/>
              <a:gd name="connsiteX0" fmla="*/ 0 w 1377031"/>
              <a:gd name="connsiteY0" fmla="*/ 0 h 746401"/>
              <a:gd name="connsiteX1" fmla="*/ 1377031 w 1377031"/>
              <a:gd name="connsiteY1" fmla="*/ 75829 h 746401"/>
              <a:gd name="connsiteX2" fmla="*/ 1256597 w 1377031"/>
              <a:gd name="connsiteY2" fmla="*/ 746401 h 746401"/>
              <a:gd name="connsiteX3" fmla="*/ 26762 w 1377031"/>
              <a:gd name="connsiteY3" fmla="*/ 465390 h 746401"/>
              <a:gd name="connsiteX4" fmla="*/ 0 w 1377031"/>
              <a:gd name="connsiteY4" fmla="*/ 0 h 746401"/>
              <a:gd name="connsiteX0" fmla="*/ 0 w 1359189"/>
              <a:gd name="connsiteY0" fmla="*/ 0 h 733020"/>
              <a:gd name="connsiteX1" fmla="*/ 1359189 w 1359189"/>
              <a:gd name="connsiteY1" fmla="*/ 62448 h 733020"/>
              <a:gd name="connsiteX2" fmla="*/ 1238755 w 1359189"/>
              <a:gd name="connsiteY2" fmla="*/ 733020 h 733020"/>
              <a:gd name="connsiteX3" fmla="*/ 8920 w 1359189"/>
              <a:gd name="connsiteY3" fmla="*/ 452009 h 733020"/>
              <a:gd name="connsiteX4" fmla="*/ 0 w 1359189"/>
              <a:gd name="connsiteY4" fmla="*/ 0 h 733020"/>
              <a:gd name="connsiteX0" fmla="*/ 13382 w 1372571"/>
              <a:gd name="connsiteY0" fmla="*/ 0 h 733020"/>
              <a:gd name="connsiteX1" fmla="*/ 1372571 w 1372571"/>
              <a:gd name="connsiteY1" fmla="*/ 62448 h 733020"/>
              <a:gd name="connsiteX2" fmla="*/ 1252137 w 1372571"/>
              <a:gd name="connsiteY2" fmla="*/ 733020 h 733020"/>
              <a:gd name="connsiteX3" fmla="*/ 0 w 1372571"/>
              <a:gd name="connsiteY3" fmla="*/ 447548 h 733020"/>
              <a:gd name="connsiteX4" fmla="*/ 13382 w 1372571"/>
              <a:gd name="connsiteY4" fmla="*/ 0 h 733020"/>
              <a:gd name="connsiteX0" fmla="*/ 0 w 1381491"/>
              <a:gd name="connsiteY0" fmla="*/ 0 h 733020"/>
              <a:gd name="connsiteX1" fmla="*/ 1381491 w 1381491"/>
              <a:gd name="connsiteY1" fmla="*/ 62448 h 733020"/>
              <a:gd name="connsiteX2" fmla="*/ 1261057 w 1381491"/>
              <a:gd name="connsiteY2" fmla="*/ 733020 h 733020"/>
              <a:gd name="connsiteX3" fmla="*/ 8920 w 1381491"/>
              <a:gd name="connsiteY3" fmla="*/ 447548 h 733020"/>
              <a:gd name="connsiteX4" fmla="*/ 0 w 1381491"/>
              <a:gd name="connsiteY4" fmla="*/ 0 h 7330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81491" h="733020">
                <a:moveTo>
                  <a:pt x="0" y="0"/>
                </a:moveTo>
                <a:lnTo>
                  <a:pt x="1381491" y="62448"/>
                </a:lnTo>
                <a:lnTo>
                  <a:pt x="1261057" y="733020"/>
                </a:lnTo>
                <a:lnTo>
                  <a:pt x="8920" y="447548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3175">
            <a:noFill/>
          </a:ln>
          <a:effectLst>
            <a:glow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C50EF2DA-4999-8240-964E-605E5924051A}"/>
              </a:ext>
            </a:extLst>
          </p:cNvPr>
          <p:cNvGrpSpPr/>
          <p:nvPr/>
        </p:nvGrpSpPr>
        <p:grpSpPr>
          <a:xfrm>
            <a:off x="10433782" y="5698250"/>
            <a:ext cx="1215418" cy="167834"/>
            <a:chOff x="4379202" y="6179948"/>
            <a:chExt cx="1215418" cy="167834"/>
          </a:xfrm>
        </p:grpSpPr>
        <p:sp>
          <p:nvSpPr>
            <p:cNvPr id="243" name="Rectangle 242">
              <a:extLst>
                <a:ext uri="{FF2B5EF4-FFF2-40B4-BE49-F238E27FC236}">
                  <a16:creationId xmlns:a16="http://schemas.microsoft.com/office/drawing/2014/main" id="{EEEF1AAD-8304-FC48-8AC3-659F33C6C55A}"/>
                </a:ext>
              </a:extLst>
            </p:cNvPr>
            <p:cNvSpPr/>
            <p:nvPr/>
          </p:nvSpPr>
          <p:spPr>
            <a:xfrm>
              <a:off x="4495245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4" name="Rectangle 243">
              <a:extLst>
                <a:ext uri="{FF2B5EF4-FFF2-40B4-BE49-F238E27FC236}">
                  <a16:creationId xmlns:a16="http://schemas.microsoft.com/office/drawing/2014/main" id="{5D43828E-D57F-4247-AC59-3DCD9870AF8D}"/>
                </a:ext>
              </a:extLst>
            </p:cNvPr>
            <p:cNvSpPr/>
            <p:nvPr/>
          </p:nvSpPr>
          <p:spPr>
            <a:xfrm>
              <a:off x="4809922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5" name="Rectangle 244">
              <a:extLst>
                <a:ext uri="{FF2B5EF4-FFF2-40B4-BE49-F238E27FC236}">
                  <a16:creationId xmlns:a16="http://schemas.microsoft.com/office/drawing/2014/main" id="{1AE46328-668E-314C-B67D-AD55DE6EE097}"/>
                </a:ext>
              </a:extLst>
            </p:cNvPr>
            <p:cNvSpPr/>
            <p:nvPr/>
          </p:nvSpPr>
          <p:spPr>
            <a:xfrm>
              <a:off x="512383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46" name="Rectangle 245">
              <a:extLst>
                <a:ext uri="{FF2B5EF4-FFF2-40B4-BE49-F238E27FC236}">
                  <a16:creationId xmlns:a16="http://schemas.microsoft.com/office/drawing/2014/main" id="{0EEF0C28-9AAE-4646-AAA7-DEEB65D616BC}"/>
                </a:ext>
              </a:extLst>
            </p:cNvPr>
            <p:cNvSpPr/>
            <p:nvPr/>
          </p:nvSpPr>
          <p:spPr>
            <a:xfrm>
              <a:off x="5426786" y="6179948"/>
              <a:ext cx="167834" cy="16783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3175">
              <a:solidFill>
                <a:schemeClr val="accent2">
                  <a:lumMod val="40000"/>
                  <a:lumOff val="60000"/>
                </a:schemeClr>
              </a:solidFill>
            </a:ln>
            <a:effectLst>
              <a:glow rad="165100">
                <a:schemeClr val="bg1">
                  <a:alpha val="9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247" name="Picture 246">
              <a:extLst>
                <a:ext uri="{FF2B5EF4-FFF2-40B4-BE49-F238E27FC236}">
                  <a16:creationId xmlns:a16="http://schemas.microsoft.com/office/drawing/2014/main" id="{391F2244-4597-0840-9793-A94E11E4D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693184" y="6223635"/>
              <a:ext cx="80462" cy="80462"/>
            </a:xfrm>
            <a:prstGeom prst="rect">
              <a:avLst/>
            </a:prstGeom>
          </p:spPr>
        </p:pic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90D51595-2421-FC44-8614-BB40063EA9A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008813" y="6219217"/>
              <a:ext cx="80462" cy="80462"/>
            </a:xfrm>
            <a:prstGeom prst="rect">
              <a:avLst/>
            </a:prstGeom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00C25E31-AFF4-664C-BAED-339322684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5321705" y="6224028"/>
              <a:ext cx="80462" cy="80462"/>
            </a:xfrm>
            <a:prstGeom prst="rect">
              <a:avLst/>
            </a:prstGeom>
          </p:spPr>
        </p:pic>
        <p:pic>
          <p:nvPicPr>
            <p:cNvPr id="250" name="Picture 249">
              <a:extLst>
                <a:ext uri="{FF2B5EF4-FFF2-40B4-BE49-F238E27FC236}">
                  <a16:creationId xmlns:a16="http://schemas.microsoft.com/office/drawing/2014/main" id="{2BF45F65-68A3-4241-BED1-9F0D8D3F6FD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703253">
              <a:off x="4379202" y="6219217"/>
              <a:ext cx="80462" cy="80462"/>
            </a:xfrm>
            <a:prstGeom prst="rect">
              <a:avLst/>
            </a:prstGeom>
          </p:spPr>
        </p:pic>
      </p:grpSp>
      <p:sp>
        <p:nvSpPr>
          <p:cNvPr id="192" name="Rectangle 191">
            <a:extLst>
              <a:ext uri="{FF2B5EF4-FFF2-40B4-BE49-F238E27FC236}">
                <a16:creationId xmlns:a16="http://schemas.microsoft.com/office/drawing/2014/main" id="{3FBDF3E1-2E79-454A-A777-AE7C47FBDDA0}"/>
              </a:ext>
            </a:extLst>
          </p:cNvPr>
          <p:cNvSpPr/>
          <p:nvPr/>
        </p:nvSpPr>
        <p:spPr>
          <a:xfrm>
            <a:off x="6838406" y="4289594"/>
            <a:ext cx="167834" cy="167834"/>
          </a:xfrm>
          <a:prstGeom prst="rect">
            <a:avLst/>
          </a:prstGeom>
          <a:solidFill>
            <a:srgbClr val="00B050"/>
          </a:solidFill>
          <a:ln w="3175">
            <a:solidFill>
              <a:srgbClr val="92D05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12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1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5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C000"/>
                                      </p:to>
                                    </p:animClr>
                                    <p:set>
                                      <p:cBhvr>
                                        <p:cTn id="96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5" presetClass="emph" presetSubtype="0" repeatCount="3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8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3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07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8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0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1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4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5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8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9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1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2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4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5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7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8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2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5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6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3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41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C500"/>
                                      </p:to>
                                    </p:animClr>
                                    <p:set>
                                      <p:cBhvr>
                                        <p:cTn id="142" dur="2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7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5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 animBg="1"/>
      <p:bldP spid="192" grpId="0" animBg="1"/>
      <p:bldP spid="19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57ADDCE-A3B2-374E-86BE-E1F899C95F58}"/>
              </a:ext>
            </a:extLst>
          </p:cNvPr>
          <p:cNvSpPr txBox="1"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chemeClr val="tx1">
              <a:alpha val="80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95EE5B2-F17F-A144-A4DA-29EA923FA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682" y="432000"/>
            <a:ext cx="9973553" cy="432000"/>
          </a:xfrm>
        </p:spPr>
        <p:txBody>
          <a:bodyPr/>
          <a:lstStyle/>
          <a:p>
            <a:r>
              <a:rPr lang="en-ZA" dirty="0"/>
              <a:t>Wait!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3CA57B8-A79F-444E-90F2-B592331D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3634385" y="2776028"/>
            <a:ext cx="686462" cy="6864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EF1D5E0-B0A0-0847-B8E6-05F2590B38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3253">
            <a:off x="7568378" y="2780132"/>
            <a:ext cx="686462" cy="686462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DA7E9C5C-9B63-1C47-B644-D0000F630B5A}"/>
              </a:ext>
            </a:extLst>
          </p:cNvPr>
          <p:cNvGrpSpPr/>
          <p:nvPr/>
        </p:nvGrpSpPr>
        <p:grpSpPr>
          <a:xfrm>
            <a:off x="1071234" y="1882854"/>
            <a:ext cx="2540646" cy="3407617"/>
            <a:chOff x="1071234" y="1882854"/>
            <a:chExt cx="2540646" cy="3407617"/>
          </a:xfrm>
        </p:grpSpPr>
        <p:sp>
          <p:nvSpPr>
            <p:cNvPr id="6" name="Title 1">
              <a:extLst>
                <a:ext uri="{FF2B5EF4-FFF2-40B4-BE49-F238E27FC236}">
                  <a16:creationId xmlns:a16="http://schemas.microsoft.com/office/drawing/2014/main" id="{8AC1CB85-3A89-1741-B1C7-33502E9CDA74}"/>
                </a:ext>
              </a:extLst>
            </p:cNvPr>
            <p:cNvSpPr txBox="1">
              <a:spLocks/>
            </p:cNvSpPr>
            <p:nvPr/>
          </p:nvSpPr>
          <p:spPr>
            <a:xfrm>
              <a:off x="123499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sp>
          <p:nvSpPr>
            <p:cNvPr id="10" name="Title 1">
              <a:extLst>
                <a:ext uri="{FF2B5EF4-FFF2-40B4-BE49-F238E27FC236}">
                  <a16:creationId xmlns:a16="http://schemas.microsoft.com/office/drawing/2014/main" id="{DA5B9A1B-A5E5-324F-9E6B-6A8A470E5D79}"/>
                </a:ext>
              </a:extLst>
            </p:cNvPr>
            <p:cNvSpPr txBox="1">
              <a:spLocks/>
            </p:cNvSpPr>
            <p:nvPr/>
          </p:nvSpPr>
          <p:spPr>
            <a:xfrm>
              <a:off x="1071234" y="1882854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GENESIS BLOCK</a:t>
              </a:r>
            </a:p>
          </p:txBody>
        </p:sp>
        <p:sp>
          <p:nvSpPr>
            <p:cNvPr id="16" name="Title 1">
              <a:extLst>
                <a:ext uri="{FF2B5EF4-FFF2-40B4-BE49-F238E27FC236}">
                  <a16:creationId xmlns:a16="http://schemas.microsoft.com/office/drawing/2014/main" id="{DB503E6C-AA5F-BD4C-9858-8CEC609791F4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17" name="Title 1">
              <a:extLst>
                <a:ext uri="{FF2B5EF4-FFF2-40B4-BE49-F238E27FC236}">
                  <a16:creationId xmlns:a16="http://schemas.microsoft.com/office/drawing/2014/main" id="{E9F93F5A-8B3C-E541-85E9-99E0814B4D9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426471"/>
              <a:ext cx="2090360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00000</a:t>
              </a:r>
            </a:p>
          </p:txBody>
        </p:sp>
        <p:sp>
          <p:nvSpPr>
            <p:cNvPr id="18" name="Title 1">
              <a:extLst>
                <a:ext uri="{FF2B5EF4-FFF2-40B4-BE49-F238E27FC236}">
                  <a16:creationId xmlns:a16="http://schemas.microsoft.com/office/drawing/2014/main" id="{DD6AE501-EE0D-DC4F-A9F5-1EC0835EB41A}"/>
                </a:ext>
              </a:extLst>
            </p:cNvPr>
            <p:cNvSpPr txBox="1">
              <a:spLocks/>
            </p:cNvSpPr>
            <p:nvPr/>
          </p:nvSpPr>
          <p:spPr>
            <a:xfrm>
              <a:off x="1111284" y="4858471"/>
              <a:ext cx="250059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368868-7066-5640-900A-CF2E9FCDFBBD}"/>
              </a:ext>
            </a:extLst>
          </p:cNvPr>
          <p:cNvGrpSpPr/>
          <p:nvPr/>
        </p:nvGrpSpPr>
        <p:grpSpPr>
          <a:xfrm>
            <a:off x="5037371" y="2515606"/>
            <a:ext cx="2935176" cy="2774865"/>
            <a:chOff x="5067852" y="2473567"/>
            <a:chExt cx="2935176" cy="2774865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790CE6D-CF98-8B47-9D6F-A48CB2639B81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384432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0004DF12AE</a:t>
              </a:r>
            </a:p>
          </p:txBody>
        </p:sp>
        <p:sp>
          <p:nvSpPr>
            <p:cNvPr id="8" name="Title 1">
              <a:extLst>
                <a:ext uri="{FF2B5EF4-FFF2-40B4-BE49-F238E27FC236}">
                  <a16:creationId xmlns:a16="http://schemas.microsoft.com/office/drawing/2014/main" id="{DEF92F5E-A6D0-5C40-90A2-E4BE0761C77B}"/>
                </a:ext>
              </a:extLst>
            </p:cNvPr>
            <p:cNvSpPr txBox="1">
              <a:spLocks/>
            </p:cNvSpPr>
            <p:nvPr/>
          </p:nvSpPr>
          <p:spPr>
            <a:xfrm>
              <a:off x="5171015" y="2473567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9" name="Title 1">
              <a:extLst>
                <a:ext uri="{FF2B5EF4-FFF2-40B4-BE49-F238E27FC236}">
                  <a16:creationId xmlns:a16="http://schemas.microsoft.com/office/drawing/2014/main" id="{0DA81264-ECC1-B946-A6D6-9547F8CF8F14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3952432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1" name="Title 1">
              <a:extLst>
                <a:ext uri="{FF2B5EF4-FFF2-40B4-BE49-F238E27FC236}">
                  <a16:creationId xmlns:a16="http://schemas.microsoft.com/office/drawing/2014/main" id="{5964B7CB-FEA1-C148-AFEF-E70CB0F092BD}"/>
                </a:ext>
              </a:extLst>
            </p:cNvPr>
            <p:cNvSpPr txBox="1">
              <a:spLocks/>
            </p:cNvSpPr>
            <p:nvPr/>
          </p:nvSpPr>
          <p:spPr>
            <a:xfrm>
              <a:off x="5067852" y="4816432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6F0EFA0-705F-BA4F-B536-B23DC001BDC3}"/>
              </a:ext>
            </a:extLst>
          </p:cNvPr>
          <p:cNvGrpSpPr/>
          <p:nvPr/>
        </p:nvGrpSpPr>
        <p:grpSpPr>
          <a:xfrm>
            <a:off x="8921812" y="2515606"/>
            <a:ext cx="2935176" cy="2774865"/>
            <a:chOff x="8921812" y="2515606"/>
            <a:chExt cx="2935176" cy="2774865"/>
          </a:xfrm>
        </p:grpSpPr>
        <p:sp>
          <p:nvSpPr>
            <p:cNvPr id="9" name="Title 1">
              <a:extLst>
                <a:ext uri="{FF2B5EF4-FFF2-40B4-BE49-F238E27FC236}">
                  <a16:creationId xmlns:a16="http://schemas.microsoft.com/office/drawing/2014/main" id="{29D9FC4F-6136-6F47-AB8B-6688E55EB231}"/>
                </a:ext>
              </a:extLst>
            </p:cNvPr>
            <p:cNvSpPr txBox="1">
              <a:spLocks/>
            </p:cNvSpPr>
            <p:nvPr/>
          </p:nvSpPr>
          <p:spPr>
            <a:xfrm>
              <a:off x="9102977" y="2515606"/>
              <a:ext cx="1579706" cy="1207308"/>
            </a:xfrm>
            <a:prstGeom prst="rect">
              <a:avLst/>
            </a:prstGeom>
            <a:ln w="57150">
              <a:solidFill>
                <a:schemeClr val="bg1"/>
              </a:solidFill>
            </a:ln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/>
              <a:r>
                <a:rPr lang="en-ZA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2" name="Title 1">
              <a:extLst>
                <a:ext uri="{FF2B5EF4-FFF2-40B4-BE49-F238E27FC236}">
                  <a16:creationId xmlns:a16="http://schemas.microsoft.com/office/drawing/2014/main" id="{C81B047D-CF10-7041-ADD4-057E2645357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3994471"/>
              <a:ext cx="1907232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Data:  	…</a:t>
              </a:r>
            </a:p>
          </p:txBody>
        </p:sp>
        <p:sp>
          <p:nvSpPr>
            <p:cNvPr id="23" name="Title 1">
              <a:extLst>
                <a:ext uri="{FF2B5EF4-FFF2-40B4-BE49-F238E27FC236}">
                  <a16:creationId xmlns:a16="http://schemas.microsoft.com/office/drawing/2014/main" id="{D95F286C-8127-BF47-944B-EA1584EEDBB8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426471"/>
              <a:ext cx="29351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 err="1">
                  <a:latin typeface="+mn-lt"/>
                </a:rPr>
                <a:t>Prev.Hash</a:t>
              </a:r>
              <a:r>
                <a:rPr lang="en-ZA" sz="2200" dirty="0">
                  <a:latin typeface="+mn-lt"/>
                </a:rPr>
                <a:t>: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000356FE2B</a:t>
              </a:r>
            </a:p>
          </p:txBody>
        </p:sp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35BBCDDE-1F0A-6848-8140-EF744A733739}"/>
                </a:ext>
              </a:extLst>
            </p:cNvPr>
            <p:cNvSpPr txBox="1">
              <a:spLocks/>
            </p:cNvSpPr>
            <p:nvPr/>
          </p:nvSpPr>
          <p:spPr>
            <a:xfrm>
              <a:off x="8921812" y="4858471"/>
              <a:ext cx="2782776" cy="432000"/>
            </a:xfrm>
            <a:prstGeom prst="rect">
              <a:avLst/>
            </a:prstGeom>
          </p:spPr>
          <p:txBody>
            <a:bodyPr vert="horz" lIns="0" tIns="0" rIns="0" bIns="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b="1" kern="1200" spc="-150">
                  <a:solidFill>
                    <a:schemeClr val="bg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ZA" sz="2200" dirty="0">
                  <a:latin typeface="+mn-lt"/>
                </a:rPr>
                <a:t>Hash:  </a:t>
              </a:r>
              <a:r>
                <a:rPr lang="en-ZA" sz="2200" spc="0" dirty="0">
                  <a:latin typeface="Arial" panose="020B0604020202020204" pitchFamily="34" charset="0"/>
                  <a:cs typeface="Arial" panose="020B0604020202020204" pitchFamily="34" charset="0"/>
                </a:rPr>
                <a:t>0005AEB194</a:t>
              </a:r>
            </a:p>
          </p:txBody>
        </p:sp>
      </p:grpSp>
      <p:sp>
        <p:nvSpPr>
          <p:cNvPr id="30" name="Oval 29">
            <a:extLst>
              <a:ext uri="{FF2B5EF4-FFF2-40B4-BE49-F238E27FC236}">
                <a16:creationId xmlns:a16="http://schemas.microsoft.com/office/drawing/2014/main" id="{602CCA1B-2A25-9E4A-852E-D70DAB9FD659}"/>
              </a:ext>
            </a:extLst>
          </p:cNvPr>
          <p:cNvSpPr/>
          <p:nvPr/>
        </p:nvSpPr>
        <p:spPr>
          <a:xfrm>
            <a:off x="4679303" y="4318503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35BA260-BED9-5E46-AB1C-DDC5A9CD072B}"/>
              </a:ext>
            </a:extLst>
          </p:cNvPr>
          <p:cNvCxnSpPr>
            <a:cxnSpLocks/>
          </p:cNvCxnSpPr>
          <p:nvPr/>
        </p:nvCxnSpPr>
        <p:spPr>
          <a:xfrm flipH="1">
            <a:off x="3591610" y="4700337"/>
            <a:ext cx="1035525" cy="314993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7DFF4FD1-97CC-0E43-AAAF-6A321CF0E79C}"/>
              </a:ext>
            </a:extLst>
          </p:cNvPr>
          <p:cNvCxnSpPr>
            <a:cxnSpLocks/>
          </p:cNvCxnSpPr>
          <p:nvPr/>
        </p:nvCxnSpPr>
        <p:spPr>
          <a:xfrm flipH="1">
            <a:off x="7554905" y="4776378"/>
            <a:ext cx="1099437" cy="238952"/>
          </a:xfrm>
          <a:prstGeom prst="straightConnector1">
            <a:avLst/>
          </a:prstGeom>
          <a:ln w="25400">
            <a:solidFill>
              <a:srgbClr val="FF0000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C6CA5289-B61C-1045-94E3-C9DD778089DF}"/>
              </a:ext>
            </a:extLst>
          </p:cNvPr>
          <p:cNvSpPr/>
          <p:nvPr/>
        </p:nvSpPr>
        <p:spPr>
          <a:xfrm>
            <a:off x="8609042" y="4323611"/>
            <a:ext cx="3408315" cy="567096"/>
          </a:xfrm>
          <a:prstGeom prst="ellipse">
            <a:avLst/>
          </a:prstGeom>
          <a:noFill/>
          <a:ln w="25400">
            <a:solidFill>
              <a:srgbClr val="FF0000"/>
            </a:solidFill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2FFBF4B-7AE3-B547-9C91-7121D3C963B0}"/>
              </a:ext>
            </a:extLst>
          </p:cNvPr>
          <p:cNvCxnSpPr>
            <a:cxnSpLocks/>
          </p:cNvCxnSpPr>
          <p:nvPr/>
        </p:nvCxnSpPr>
        <p:spPr>
          <a:xfrm>
            <a:off x="0" y="864000"/>
            <a:ext cx="12192000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48FF8B6-93B2-AC4D-A854-3701CD715042}"/>
              </a:ext>
            </a:extLst>
          </p:cNvPr>
          <p:cNvSpPr/>
          <p:nvPr/>
        </p:nvSpPr>
        <p:spPr>
          <a:xfrm>
            <a:off x="3807411" y="2278270"/>
            <a:ext cx="4480333" cy="2301458"/>
          </a:xfrm>
          <a:prstGeom prst="rect">
            <a:avLst/>
          </a:prstGeom>
          <a:noFill/>
          <a:ln w="3175">
            <a:noFill/>
          </a:ln>
          <a:effectLst>
            <a:glow rad="165100">
              <a:schemeClr val="bg1">
                <a:alpha val="9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5000" dirty="0">
                <a:gradFill flip="none" rotWithShape="1">
                  <a:gsLst>
                    <a:gs pos="0">
                      <a:schemeClr val="accent2">
                        <a:lumMod val="20000"/>
                        <a:lumOff val="80000"/>
                      </a:schemeClr>
                    </a:gs>
                    <a:gs pos="62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2">
                        <a:lumMod val="60000"/>
                      </a:schemeClr>
                    </a:gs>
                  </a:gsLst>
                  <a:path path="circle">
                    <a:fillToRect l="50000" t="130000" r="50000" b="-30000"/>
                  </a:path>
                  <a:tileRect/>
                </a:gradFill>
                <a:effectLst>
                  <a:glow rad="266700">
                    <a:schemeClr val="accent1">
                      <a:alpha val="40000"/>
                    </a:schemeClr>
                  </a:glow>
                  <a:outerShdw blurRad="50800" dist="50800" dir="21540000" sx="101000" sy="101000" algn="ctr" rotWithShape="0">
                    <a:srgbClr val="000000">
                      <a:alpha val="43137"/>
                    </a:srgbClr>
                  </a:outerShdw>
                </a:effectLst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298814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5|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.9|0.8|9.1"/>
</p:tagLst>
</file>

<file path=ppt/theme/theme1.xml><?xml version="1.0" encoding="utf-8"?>
<a:theme xmlns:a="http://schemas.openxmlformats.org/drawingml/2006/main" name="Office Theme">
  <a:themeElements>
    <a:clrScheme name="Contoso Theme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C567A"/>
      </a:accent1>
      <a:accent2>
        <a:srgbClr val="0072C7"/>
      </a:accent2>
      <a:accent3>
        <a:srgbClr val="0D1D51"/>
      </a:accent3>
      <a:accent4>
        <a:srgbClr val="666666"/>
      </a:accent4>
      <a:accent5>
        <a:srgbClr val="3C76A6"/>
      </a:accent5>
      <a:accent6>
        <a:srgbClr val="1E44BC"/>
      </a:accent6>
      <a:hlink>
        <a:srgbClr val="0563C1"/>
      </a:hlink>
      <a:folHlink>
        <a:srgbClr val="954F72"/>
      </a:folHlink>
    </a:clrScheme>
    <a:fontScheme name="Corbel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175">
          <a:solidFill>
            <a:schemeClr val="bg1"/>
          </a:solidFill>
        </a:ln>
        <a:effectLst>
          <a:glow rad="165100">
            <a:schemeClr val="bg1">
              <a:alpha val="9000"/>
            </a:schemeClr>
          </a:glow>
        </a:effectLst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ontoso Business Pitch Deck_SB - v4" id="{EFB764D1-0445-4B00-ABB1-283312FEB584}" vid="{7721A07E-6842-4E19-9838-65B95841B6F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0" ma:contentTypeDescription="Create a new document." ma:contentTypeScope="" ma:versionID="e39e7e9e36de66d473ce04bb4ab2dbb8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9dc5994665da46609c24125788630d8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A2E6E59-6E17-40F8-B412-65DEC6629148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0BD0185-E894-43F5-A381-22FE8094B9A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0BB2B2B-C092-4034-8027-ED80E70B81A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528</Words>
  <Application>Microsoft Macintosh PowerPoint</Application>
  <PresentationFormat>Widescreen</PresentationFormat>
  <Paragraphs>179</Paragraphs>
  <Slides>18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Corbel</vt:lpstr>
      <vt:lpstr>Times New Roman</vt:lpstr>
      <vt:lpstr>Office Theme</vt:lpstr>
      <vt:lpstr>Blockchain in dept</vt:lpstr>
      <vt:lpstr>The Problem</vt:lpstr>
      <vt:lpstr> </vt:lpstr>
      <vt:lpstr> </vt:lpstr>
      <vt:lpstr>What is A Immutable ledger?</vt:lpstr>
      <vt:lpstr>Blocks In An Immutable Ledger</vt:lpstr>
      <vt:lpstr>Blocks In An Immutable Ledger</vt:lpstr>
      <vt:lpstr>Distributed P2P Network</vt:lpstr>
      <vt:lpstr>Wait!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Sy Le Kha</dc:creator>
  <cp:lastModifiedBy/>
  <cp:revision>1</cp:revision>
  <dcterms:created xsi:type="dcterms:W3CDTF">2018-09-21T09:12:41Z</dcterms:created>
  <dcterms:modified xsi:type="dcterms:W3CDTF">2018-10-08T09:15:53Z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